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543" r:id="rId2"/>
    <p:sldMasterId id="2147484560" r:id="rId3"/>
    <p:sldMasterId id="2147484577" r:id="rId4"/>
    <p:sldMasterId id="2147484594" r:id="rId5"/>
    <p:sldMasterId id="2147484611" r:id="rId6"/>
    <p:sldMasterId id="2147484628" r:id="rId7"/>
    <p:sldMasterId id="2147484645" r:id="rId8"/>
  </p:sldMasterIdLst>
  <p:notesMasterIdLst>
    <p:notesMasterId r:id="rId20"/>
  </p:notesMasterIdLst>
  <p:handoutMasterIdLst>
    <p:handoutMasterId r:id="rId21"/>
  </p:handoutMasterIdLst>
  <p:sldIdLst>
    <p:sldId id="256" r:id="rId9"/>
    <p:sldId id="342" r:id="rId10"/>
    <p:sldId id="341" r:id="rId11"/>
    <p:sldId id="345" r:id="rId12"/>
    <p:sldId id="344" r:id="rId13"/>
    <p:sldId id="340" r:id="rId14"/>
    <p:sldId id="265" r:id="rId15"/>
    <p:sldId id="339" r:id="rId16"/>
    <p:sldId id="266" r:id="rId17"/>
    <p:sldId id="267" r:id="rId18"/>
    <p:sldId id="259" r:id="rId19"/>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564"/>
    <a:srgbClr val="0077BC"/>
    <a:srgbClr val="D53878"/>
    <a:srgbClr val="008391"/>
    <a:srgbClr val="FBF2B4"/>
    <a:srgbClr val="F0CD50"/>
    <a:srgbClr val="4675B7"/>
    <a:srgbClr val="DBD1E6"/>
    <a:srgbClr val="D2D8DB"/>
    <a:srgbClr val="CB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2E4F3-DE7F-4653-B70F-E8A926B53B4C}" v="62" dt="2022-10-14T09:19:29.29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2606" autoAdjust="0"/>
  </p:normalViewPr>
  <p:slideViewPr>
    <p:cSldViewPr snapToGrid="0">
      <p:cViewPr varScale="1">
        <p:scale>
          <a:sx n="94" d="100"/>
          <a:sy n="94" d="100"/>
        </p:scale>
        <p:origin x="1056" y="90"/>
      </p:cViewPr>
      <p:guideLst/>
    </p:cSldViewPr>
  </p:slideViewPr>
  <p:outlineViewPr>
    <p:cViewPr>
      <p:scale>
        <a:sx n="33" d="100"/>
        <a:sy n="33" d="100"/>
      </p:scale>
      <p:origin x="0" y="-3258"/>
    </p:cViewPr>
  </p:outlineViewPr>
  <p:notesTextViewPr>
    <p:cViewPr>
      <p:scale>
        <a:sx n="3" d="2"/>
        <a:sy n="3" d="2"/>
      </p:scale>
      <p:origin x="0" y="0"/>
    </p:cViewPr>
  </p:notesTextViewPr>
  <p:notesViewPr>
    <p:cSldViewPr snapToGrid="0">
      <p:cViewPr varScale="1">
        <p:scale>
          <a:sx n="96" d="100"/>
          <a:sy n="96" d="100"/>
        </p:scale>
        <p:origin x="3573" y="4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Borg" userId="2f0c30be-96af-427e-ac19-3a3862f5771a" providerId="ADAL" clId="{3C62E4F3-DE7F-4653-B70F-E8A926B53B4C}"/>
    <pc:docChg chg="undo custSel addSld delSld modSld modNotesMaster modHandout">
      <pc:chgData name="Annette Borg" userId="2f0c30be-96af-427e-ac19-3a3862f5771a" providerId="ADAL" clId="{3C62E4F3-DE7F-4653-B70F-E8A926B53B4C}" dt="2022-10-14T09:26:09.342" v="5610" actId="6549"/>
      <pc:docMkLst>
        <pc:docMk/>
      </pc:docMkLst>
      <pc:sldChg chg="modSp mod">
        <pc:chgData name="Annette Borg" userId="2f0c30be-96af-427e-ac19-3a3862f5771a" providerId="ADAL" clId="{3C62E4F3-DE7F-4653-B70F-E8A926B53B4C}" dt="2022-10-05T13:25:10.169" v="59" actId="20577"/>
        <pc:sldMkLst>
          <pc:docMk/>
          <pc:sldMk cId="2414575912" sldId="256"/>
        </pc:sldMkLst>
        <pc:spChg chg="mod">
          <ac:chgData name="Annette Borg" userId="2f0c30be-96af-427e-ac19-3a3862f5771a" providerId="ADAL" clId="{3C62E4F3-DE7F-4653-B70F-E8A926B53B4C}" dt="2022-10-05T13:25:01.025" v="44" actId="20577"/>
          <ac:spMkLst>
            <pc:docMk/>
            <pc:sldMk cId="2414575912" sldId="256"/>
            <ac:spMk id="5" creationId="{1520449D-022E-43B9-86F7-C622FB904B33}"/>
          </ac:spMkLst>
        </pc:spChg>
        <pc:spChg chg="mod">
          <ac:chgData name="Annette Borg" userId="2f0c30be-96af-427e-ac19-3a3862f5771a" providerId="ADAL" clId="{3C62E4F3-DE7F-4653-B70F-E8A926B53B4C}" dt="2022-10-05T13:25:10.169" v="59" actId="20577"/>
          <ac:spMkLst>
            <pc:docMk/>
            <pc:sldMk cId="2414575912" sldId="256"/>
            <ac:spMk id="6" creationId="{00397904-DC9B-495D-AF39-C273E3B4D511}"/>
          </ac:spMkLst>
        </pc:spChg>
      </pc:sldChg>
      <pc:sldChg chg="modSp mod">
        <pc:chgData name="Annette Borg" userId="2f0c30be-96af-427e-ac19-3a3862f5771a" providerId="ADAL" clId="{3C62E4F3-DE7F-4653-B70F-E8A926B53B4C}" dt="2022-10-05T17:03:53.750" v="5276" actId="20577"/>
        <pc:sldMkLst>
          <pc:docMk/>
          <pc:sldMk cId="2441568218" sldId="259"/>
        </pc:sldMkLst>
        <pc:spChg chg="mod">
          <ac:chgData name="Annette Borg" userId="2f0c30be-96af-427e-ac19-3a3862f5771a" providerId="ADAL" clId="{3C62E4F3-DE7F-4653-B70F-E8A926B53B4C}" dt="2022-10-05T17:03:53.750" v="5276" actId="20577"/>
          <ac:spMkLst>
            <pc:docMk/>
            <pc:sldMk cId="2441568218" sldId="259"/>
            <ac:spMk id="2" creationId="{819D62D5-618F-4C24-A3C1-294A92E72D6E}"/>
          </ac:spMkLst>
        </pc:spChg>
      </pc:sldChg>
      <pc:sldChg chg="del">
        <pc:chgData name="Annette Borg" userId="2f0c30be-96af-427e-ac19-3a3862f5771a" providerId="ADAL" clId="{3C62E4F3-DE7F-4653-B70F-E8A926B53B4C}" dt="2022-10-05T16:39:29.953" v="4799" actId="47"/>
        <pc:sldMkLst>
          <pc:docMk/>
          <pc:sldMk cId="3221903048" sldId="260"/>
        </pc:sldMkLst>
      </pc:sldChg>
      <pc:sldChg chg="del">
        <pc:chgData name="Annette Borg" userId="2f0c30be-96af-427e-ac19-3a3862f5771a" providerId="ADAL" clId="{3C62E4F3-DE7F-4653-B70F-E8A926B53B4C}" dt="2022-10-05T16:39:29.953" v="4799" actId="47"/>
        <pc:sldMkLst>
          <pc:docMk/>
          <pc:sldMk cId="3694798407" sldId="261"/>
        </pc:sldMkLst>
      </pc:sldChg>
      <pc:sldChg chg="del">
        <pc:chgData name="Annette Borg" userId="2f0c30be-96af-427e-ac19-3a3862f5771a" providerId="ADAL" clId="{3C62E4F3-DE7F-4653-B70F-E8A926B53B4C}" dt="2022-10-05T16:44:17.462" v="5038" actId="2696"/>
        <pc:sldMkLst>
          <pc:docMk/>
          <pc:sldMk cId="1861393289" sldId="262"/>
        </pc:sldMkLst>
      </pc:sldChg>
      <pc:sldChg chg="modSp add del mod modShow">
        <pc:chgData name="Annette Borg" userId="2f0c30be-96af-427e-ac19-3a3862f5771a" providerId="ADAL" clId="{3C62E4F3-DE7F-4653-B70F-E8A926B53B4C}" dt="2022-10-05T16:46:51.245" v="5091" actId="47"/>
        <pc:sldMkLst>
          <pc:docMk/>
          <pc:sldMk cId="3028449614" sldId="262"/>
        </pc:sldMkLst>
        <pc:spChg chg="mod">
          <ac:chgData name="Annette Borg" userId="2f0c30be-96af-427e-ac19-3a3862f5771a" providerId="ADAL" clId="{3C62E4F3-DE7F-4653-B70F-E8A926B53B4C}" dt="2022-10-05T16:46:18.801" v="5080" actId="21"/>
          <ac:spMkLst>
            <pc:docMk/>
            <pc:sldMk cId="3028449614" sldId="262"/>
            <ac:spMk id="3" creationId="{C3FF2F7B-6EB1-4BDC-8DA9-39B617BC8ACC}"/>
          </ac:spMkLst>
        </pc:spChg>
      </pc:sldChg>
      <pc:sldChg chg="del">
        <pc:chgData name="Annette Borg" userId="2f0c30be-96af-427e-ac19-3a3862f5771a" providerId="ADAL" clId="{3C62E4F3-DE7F-4653-B70F-E8A926B53B4C}" dt="2022-10-05T16:44:17.462" v="5038" actId="2696"/>
        <pc:sldMkLst>
          <pc:docMk/>
          <pc:sldMk cId="2034849769" sldId="263"/>
        </pc:sldMkLst>
      </pc:sldChg>
      <pc:sldChg chg="add del">
        <pc:chgData name="Annette Borg" userId="2f0c30be-96af-427e-ac19-3a3862f5771a" providerId="ADAL" clId="{3C62E4F3-DE7F-4653-B70F-E8A926B53B4C}" dt="2022-10-05T16:46:57.437" v="5092" actId="47"/>
        <pc:sldMkLst>
          <pc:docMk/>
          <pc:sldMk cId="2184261388" sldId="263"/>
        </pc:sldMkLst>
      </pc:sldChg>
      <pc:sldChg chg="del">
        <pc:chgData name="Annette Borg" userId="2f0c30be-96af-427e-ac19-3a3862f5771a" providerId="ADAL" clId="{3C62E4F3-DE7F-4653-B70F-E8A926B53B4C}" dt="2022-10-05T13:56:03.129" v="744" actId="47"/>
        <pc:sldMkLst>
          <pc:docMk/>
          <pc:sldMk cId="4286533480" sldId="264"/>
        </pc:sldMkLst>
      </pc:sldChg>
      <pc:sldChg chg="addSp delSp modSp add mod modClrScheme modShow chgLayout modNotesTx">
        <pc:chgData name="Annette Borg" userId="2f0c30be-96af-427e-ac19-3a3862f5771a" providerId="ADAL" clId="{3C62E4F3-DE7F-4653-B70F-E8A926B53B4C}" dt="2022-10-05T15:31:34.976" v="3708" actId="20577"/>
        <pc:sldMkLst>
          <pc:docMk/>
          <pc:sldMk cId="2331739324" sldId="265"/>
        </pc:sldMkLst>
        <pc:spChg chg="mod ord">
          <ac:chgData name="Annette Borg" userId="2f0c30be-96af-427e-ac19-3a3862f5771a" providerId="ADAL" clId="{3C62E4F3-DE7F-4653-B70F-E8A926B53B4C}" dt="2022-10-05T14:05:47.809" v="847" actId="700"/>
          <ac:spMkLst>
            <pc:docMk/>
            <pc:sldMk cId="2331739324" sldId="265"/>
            <ac:spMk id="2" creationId="{EB40BF87-8CF5-44AA-8638-1935F6D04B9F}"/>
          </ac:spMkLst>
        </pc:spChg>
        <pc:spChg chg="mod ord">
          <ac:chgData name="Annette Borg" userId="2f0c30be-96af-427e-ac19-3a3862f5771a" providerId="ADAL" clId="{3C62E4F3-DE7F-4653-B70F-E8A926B53B4C}" dt="2022-10-05T14:05:47.831" v="848" actId="27636"/>
          <ac:spMkLst>
            <pc:docMk/>
            <pc:sldMk cId="2331739324" sldId="265"/>
            <ac:spMk id="3" creationId="{A63EF03C-E118-40C3-B1EF-BE0BC7BD710B}"/>
          </ac:spMkLst>
        </pc:spChg>
        <pc:spChg chg="add del mod ord">
          <ac:chgData name="Annette Borg" userId="2f0c30be-96af-427e-ac19-3a3862f5771a" providerId="ADAL" clId="{3C62E4F3-DE7F-4653-B70F-E8A926B53B4C}" dt="2022-10-05T14:05:47.809" v="847" actId="700"/>
          <ac:spMkLst>
            <pc:docMk/>
            <pc:sldMk cId="2331739324" sldId="265"/>
            <ac:spMk id="6" creationId="{95C64727-3AB3-415D-A69E-106E1329D043}"/>
          </ac:spMkLst>
        </pc:spChg>
        <pc:spChg chg="add mod ord">
          <ac:chgData name="Annette Borg" userId="2f0c30be-96af-427e-ac19-3a3862f5771a" providerId="ADAL" clId="{3C62E4F3-DE7F-4653-B70F-E8A926B53B4C}" dt="2022-10-05T15:31:34.976" v="3708" actId="20577"/>
          <ac:spMkLst>
            <pc:docMk/>
            <pc:sldMk cId="2331739324" sldId="265"/>
            <ac:spMk id="7" creationId="{4D2A63C2-ACD1-4EB3-A30F-071949B54181}"/>
          </ac:spMkLst>
        </pc:spChg>
        <pc:picChg chg="del">
          <ac:chgData name="Annette Borg" userId="2f0c30be-96af-427e-ac19-3a3862f5771a" providerId="ADAL" clId="{3C62E4F3-DE7F-4653-B70F-E8A926B53B4C}" dt="2022-10-05T14:05:26.342" v="846" actId="478"/>
          <ac:picMkLst>
            <pc:docMk/>
            <pc:sldMk cId="2331739324" sldId="265"/>
            <ac:picMk id="5" creationId="{304C1EEA-963E-47E8-97EB-7631C55F31C8}"/>
          </ac:picMkLst>
        </pc:picChg>
      </pc:sldChg>
      <pc:sldChg chg="del">
        <pc:chgData name="Annette Borg" userId="2f0c30be-96af-427e-ac19-3a3862f5771a" providerId="ADAL" clId="{3C62E4F3-DE7F-4653-B70F-E8A926B53B4C}" dt="2022-10-05T13:51:22.653" v="684" actId="2696"/>
        <pc:sldMkLst>
          <pc:docMk/>
          <pc:sldMk cId="3710156229" sldId="265"/>
        </pc:sldMkLst>
      </pc:sldChg>
      <pc:sldChg chg="addSp delSp modSp mod modNotesTx">
        <pc:chgData name="Annette Borg" userId="2f0c30be-96af-427e-ac19-3a3862f5771a" providerId="ADAL" clId="{3C62E4F3-DE7F-4653-B70F-E8A926B53B4C}" dt="2022-10-07T05:57:15.394" v="5338" actId="27636"/>
        <pc:sldMkLst>
          <pc:docMk/>
          <pc:sldMk cId="2202735757" sldId="266"/>
        </pc:sldMkLst>
        <pc:spChg chg="mod">
          <ac:chgData name="Annette Borg" userId="2f0c30be-96af-427e-ac19-3a3862f5771a" providerId="ADAL" clId="{3C62E4F3-DE7F-4653-B70F-E8A926B53B4C}" dt="2022-10-05T16:47:54.445" v="5109" actId="6549"/>
          <ac:spMkLst>
            <pc:docMk/>
            <pc:sldMk cId="2202735757" sldId="266"/>
            <ac:spMk id="4" creationId="{A85823EA-7EC4-4DEC-889C-5E84462F8820}"/>
          </ac:spMkLst>
        </pc:spChg>
        <pc:spChg chg="mod">
          <ac:chgData name="Annette Borg" userId="2f0c30be-96af-427e-ac19-3a3862f5771a" providerId="ADAL" clId="{3C62E4F3-DE7F-4653-B70F-E8A926B53B4C}" dt="2022-10-07T05:57:15.394" v="5338" actId="27636"/>
          <ac:spMkLst>
            <pc:docMk/>
            <pc:sldMk cId="2202735757" sldId="266"/>
            <ac:spMk id="5" creationId="{90906264-CEB4-400F-ACE4-A0A3EC1F85B1}"/>
          </ac:spMkLst>
        </pc:spChg>
        <pc:spChg chg="mod">
          <ac:chgData name="Annette Borg" userId="2f0c30be-96af-427e-ac19-3a3862f5771a" providerId="ADAL" clId="{3C62E4F3-DE7F-4653-B70F-E8A926B53B4C}" dt="2022-10-05T16:40:52.407" v="4888" actId="20577"/>
          <ac:spMkLst>
            <pc:docMk/>
            <pc:sldMk cId="2202735757" sldId="266"/>
            <ac:spMk id="6" creationId="{C9416F09-C0C2-4900-90D1-B9827DEC1918}"/>
          </ac:spMkLst>
        </pc:spChg>
        <pc:spChg chg="add del mod">
          <ac:chgData name="Annette Borg" userId="2f0c30be-96af-427e-ac19-3a3862f5771a" providerId="ADAL" clId="{3C62E4F3-DE7F-4653-B70F-E8A926B53B4C}" dt="2022-10-05T15:51:26.310" v="4223" actId="22"/>
          <ac:spMkLst>
            <pc:docMk/>
            <pc:sldMk cId="2202735757" sldId="266"/>
            <ac:spMk id="7" creationId="{F1E93840-B668-4A29-9D4E-C3EA1BB57E3A}"/>
          </ac:spMkLst>
        </pc:spChg>
        <pc:picChg chg="mod">
          <ac:chgData name="Annette Borg" userId="2f0c30be-96af-427e-ac19-3a3862f5771a" providerId="ADAL" clId="{3C62E4F3-DE7F-4653-B70F-E8A926B53B4C}" dt="2022-10-05T15:52:32.437" v="4239" actId="14100"/>
          <ac:picMkLst>
            <pc:docMk/>
            <pc:sldMk cId="2202735757" sldId="266"/>
            <ac:picMk id="3" creationId="{E7BD4E80-63A4-4B6D-A0F9-8BDA8E60D828}"/>
          </ac:picMkLst>
        </pc:picChg>
      </pc:sldChg>
      <pc:sldChg chg="modSp mod modNotesTx">
        <pc:chgData name="Annette Borg" userId="2f0c30be-96af-427e-ac19-3a3862f5771a" providerId="ADAL" clId="{3C62E4F3-DE7F-4653-B70F-E8A926B53B4C}" dt="2022-10-05T16:41:38.783" v="4901" actId="20577"/>
        <pc:sldMkLst>
          <pc:docMk/>
          <pc:sldMk cId="3320605122" sldId="267"/>
        </pc:sldMkLst>
        <pc:spChg chg="mod">
          <ac:chgData name="Annette Borg" userId="2f0c30be-96af-427e-ac19-3a3862f5771a" providerId="ADAL" clId="{3C62E4F3-DE7F-4653-B70F-E8A926B53B4C}" dt="2022-10-05T16:33:58.701" v="4798" actId="20577"/>
          <ac:spMkLst>
            <pc:docMk/>
            <pc:sldMk cId="3320605122" sldId="267"/>
            <ac:spMk id="5" creationId="{90906264-CEB4-400F-ACE4-A0A3EC1F85B1}"/>
          </ac:spMkLst>
        </pc:spChg>
        <pc:spChg chg="mod">
          <ac:chgData name="Annette Borg" userId="2f0c30be-96af-427e-ac19-3a3862f5771a" providerId="ADAL" clId="{3C62E4F3-DE7F-4653-B70F-E8A926B53B4C}" dt="2022-10-05T16:41:38.783" v="4901" actId="20577"/>
          <ac:spMkLst>
            <pc:docMk/>
            <pc:sldMk cId="3320605122" sldId="267"/>
            <ac:spMk id="6" creationId="{C9416F09-C0C2-4900-90D1-B9827DEC1918}"/>
          </ac:spMkLst>
        </pc:spChg>
      </pc:sldChg>
      <pc:sldChg chg="del">
        <pc:chgData name="Annette Borg" userId="2f0c30be-96af-427e-ac19-3a3862f5771a" providerId="ADAL" clId="{3C62E4F3-DE7F-4653-B70F-E8A926B53B4C}" dt="2022-10-05T16:39:43.380" v="4800" actId="47"/>
        <pc:sldMkLst>
          <pc:docMk/>
          <pc:sldMk cId="831636418" sldId="295"/>
        </pc:sldMkLst>
      </pc:sldChg>
      <pc:sldChg chg="del">
        <pc:chgData name="Annette Borg" userId="2f0c30be-96af-427e-ac19-3a3862f5771a" providerId="ADAL" clId="{3C62E4F3-DE7F-4653-B70F-E8A926B53B4C}" dt="2022-10-05T16:39:29.953" v="4799" actId="47"/>
        <pc:sldMkLst>
          <pc:docMk/>
          <pc:sldMk cId="2106690451" sldId="337"/>
        </pc:sldMkLst>
      </pc:sldChg>
      <pc:sldChg chg="del">
        <pc:chgData name="Annette Borg" userId="2f0c30be-96af-427e-ac19-3a3862f5771a" providerId="ADAL" clId="{3C62E4F3-DE7F-4653-B70F-E8A926B53B4C}" dt="2022-10-05T14:39:47.217" v="1468" actId="47"/>
        <pc:sldMkLst>
          <pc:docMk/>
          <pc:sldMk cId="2698803510" sldId="338"/>
        </pc:sldMkLst>
      </pc:sldChg>
      <pc:sldChg chg="addSp delSp modSp mod chgLayout modNotesTx">
        <pc:chgData name="Annette Borg" userId="2f0c30be-96af-427e-ac19-3a3862f5771a" providerId="ADAL" clId="{3C62E4F3-DE7F-4653-B70F-E8A926B53B4C}" dt="2022-10-06T13:19:08.470" v="5313" actId="20577"/>
        <pc:sldMkLst>
          <pc:docMk/>
          <pc:sldMk cId="247217376" sldId="339"/>
        </pc:sldMkLst>
        <pc:spChg chg="mod ord">
          <ac:chgData name="Annette Borg" userId="2f0c30be-96af-427e-ac19-3a3862f5771a" providerId="ADAL" clId="{3C62E4F3-DE7F-4653-B70F-E8A926B53B4C}" dt="2022-10-05T14:56:46.405" v="1863" actId="20577"/>
          <ac:spMkLst>
            <pc:docMk/>
            <pc:sldMk cId="247217376" sldId="339"/>
            <ac:spMk id="2" creationId="{706D2F3E-38BD-417C-BC68-112397CC2531}"/>
          </ac:spMkLst>
        </pc:spChg>
        <pc:spChg chg="del mod ord">
          <ac:chgData name="Annette Borg" userId="2f0c30be-96af-427e-ac19-3a3862f5771a" providerId="ADAL" clId="{3C62E4F3-DE7F-4653-B70F-E8A926B53B4C}" dt="2022-10-05T14:45:32.512" v="1778" actId="26606"/>
          <ac:spMkLst>
            <pc:docMk/>
            <pc:sldMk cId="247217376" sldId="339"/>
            <ac:spMk id="3" creationId="{211374D9-C309-48CD-A805-B8678A99073D}"/>
          </ac:spMkLst>
        </pc:spChg>
        <pc:spChg chg="mod ord">
          <ac:chgData name="Annette Borg" userId="2f0c30be-96af-427e-ac19-3a3862f5771a" providerId="ADAL" clId="{3C62E4F3-DE7F-4653-B70F-E8A926B53B4C}" dt="2022-10-06T13:19:08.470" v="5313" actId="20577"/>
          <ac:spMkLst>
            <pc:docMk/>
            <pc:sldMk cId="247217376" sldId="339"/>
            <ac:spMk id="4" creationId="{472309D1-1A90-467B-B63A-B6552900AF70}"/>
          </ac:spMkLst>
        </pc:spChg>
        <pc:graphicFrameChg chg="add mod modGraphic">
          <ac:chgData name="Annette Borg" userId="2f0c30be-96af-427e-ac19-3a3862f5771a" providerId="ADAL" clId="{3C62E4F3-DE7F-4653-B70F-E8A926B53B4C}" dt="2022-10-05T15:31:52.127" v="3719" actId="20577"/>
          <ac:graphicFrameMkLst>
            <pc:docMk/>
            <pc:sldMk cId="247217376" sldId="339"/>
            <ac:graphicFrameMk id="6" creationId="{86B38530-91E1-F8EE-B12A-2E18724F0048}"/>
          </ac:graphicFrameMkLst>
        </pc:graphicFrameChg>
        <pc:picChg chg="del">
          <ac:chgData name="Annette Borg" userId="2f0c30be-96af-427e-ac19-3a3862f5771a" providerId="ADAL" clId="{3C62E4F3-DE7F-4653-B70F-E8A926B53B4C}" dt="2022-10-05T14:39:31.379" v="1467" actId="478"/>
          <ac:picMkLst>
            <pc:docMk/>
            <pc:sldMk cId="247217376" sldId="339"/>
            <ac:picMk id="5" creationId="{BAA9A61B-37DD-4CAF-B601-4B635563725F}"/>
          </ac:picMkLst>
        </pc:picChg>
      </pc:sldChg>
      <pc:sldChg chg="del">
        <pc:chgData name="Annette Borg" userId="2f0c30be-96af-427e-ac19-3a3862f5771a" providerId="ADAL" clId="{3C62E4F3-DE7F-4653-B70F-E8A926B53B4C}" dt="2022-10-05T13:47:25.910" v="507" actId="2696"/>
        <pc:sldMkLst>
          <pc:docMk/>
          <pc:sldMk cId="3327643595" sldId="340"/>
        </pc:sldMkLst>
      </pc:sldChg>
      <pc:sldChg chg="modSp add mod modNotesTx">
        <pc:chgData name="Annette Borg" userId="2f0c30be-96af-427e-ac19-3a3862f5771a" providerId="ADAL" clId="{3C62E4F3-DE7F-4653-B70F-E8A926B53B4C}" dt="2022-10-06T13:18:13.459" v="5305" actId="20577"/>
        <pc:sldMkLst>
          <pc:docMk/>
          <pc:sldMk cId="4062846106" sldId="340"/>
        </pc:sldMkLst>
        <pc:spChg chg="mod">
          <ac:chgData name="Annette Borg" userId="2f0c30be-96af-427e-ac19-3a3862f5771a" providerId="ADAL" clId="{3C62E4F3-DE7F-4653-B70F-E8A926B53B4C}" dt="2022-10-05T14:35:04.422" v="1385" actId="20577"/>
          <ac:spMkLst>
            <pc:docMk/>
            <pc:sldMk cId="4062846106" sldId="340"/>
            <ac:spMk id="11" creationId="{7187BAB6-332B-4DE4-A612-12A5E425E562}"/>
          </ac:spMkLst>
        </pc:spChg>
      </pc:sldChg>
      <pc:sldChg chg="modSp del mod">
        <pc:chgData name="Annette Borg" userId="2f0c30be-96af-427e-ac19-3a3862f5771a" providerId="ADAL" clId="{3C62E4F3-DE7F-4653-B70F-E8A926B53B4C}" dt="2022-10-05T16:44:17.462" v="5038" actId="2696"/>
        <pc:sldMkLst>
          <pc:docMk/>
          <pc:sldMk cId="1438254177" sldId="341"/>
        </pc:sldMkLst>
        <pc:spChg chg="mod">
          <ac:chgData name="Annette Borg" userId="2f0c30be-96af-427e-ac19-3a3862f5771a" providerId="ADAL" clId="{3C62E4F3-DE7F-4653-B70F-E8A926B53B4C}" dt="2022-10-05T16:42:05.961" v="4917" actId="20577"/>
          <ac:spMkLst>
            <pc:docMk/>
            <pc:sldMk cId="1438254177" sldId="341"/>
            <ac:spMk id="2" creationId="{11C7413D-B3D0-4AFA-BBF9-C1D981BADCE1}"/>
          </ac:spMkLst>
        </pc:spChg>
      </pc:sldChg>
      <pc:sldChg chg="modSp add mod">
        <pc:chgData name="Annette Borg" userId="2f0c30be-96af-427e-ac19-3a3862f5771a" providerId="ADAL" clId="{3C62E4F3-DE7F-4653-B70F-E8A926B53B4C}" dt="2022-10-06T13:20:53.505" v="5314" actId="20577"/>
        <pc:sldMkLst>
          <pc:docMk/>
          <pc:sldMk cId="4231937106" sldId="341"/>
        </pc:sldMkLst>
        <pc:spChg chg="mod">
          <ac:chgData name="Annette Borg" userId="2f0c30be-96af-427e-ac19-3a3862f5771a" providerId="ADAL" clId="{3C62E4F3-DE7F-4653-B70F-E8A926B53B4C}" dt="2022-10-05T16:47:11.217" v="5101" actId="20577"/>
          <ac:spMkLst>
            <pc:docMk/>
            <pc:sldMk cId="4231937106" sldId="341"/>
            <ac:spMk id="2" creationId="{11C7413D-B3D0-4AFA-BBF9-C1D981BADCE1}"/>
          </ac:spMkLst>
        </pc:spChg>
        <pc:spChg chg="mod">
          <ac:chgData name="Annette Borg" userId="2f0c30be-96af-427e-ac19-3a3862f5771a" providerId="ADAL" clId="{3C62E4F3-DE7F-4653-B70F-E8A926B53B4C}" dt="2022-10-06T13:20:53.505" v="5314" actId="20577"/>
          <ac:spMkLst>
            <pc:docMk/>
            <pc:sldMk cId="4231937106" sldId="341"/>
            <ac:spMk id="3" creationId="{2AD0EA8F-2ED5-4422-A456-5F7D8F9A52AA}"/>
          </ac:spMkLst>
        </pc:spChg>
      </pc:sldChg>
      <pc:sldChg chg="modSp new mod">
        <pc:chgData name="Annette Borg" userId="2f0c30be-96af-427e-ac19-3a3862f5771a" providerId="ADAL" clId="{3C62E4F3-DE7F-4653-B70F-E8A926B53B4C}" dt="2022-10-05T16:44:08.775" v="5037" actId="20577"/>
        <pc:sldMkLst>
          <pc:docMk/>
          <pc:sldMk cId="4007084288" sldId="342"/>
        </pc:sldMkLst>
        <pc:spChg chg="mod">
          <ac:chgData name="Annette Borg" userId="2f0c30be-96af-427e-ac19-3a3862f5771a" providerId="ADAL" clId="{3C62E4F3-DE7F-4653-B70F-E8A926B53B4C}" dt="2022-10-05T14:07:09.420" v="873" actId="20577"/>
          <ac:spMkLst>
            <pc:docMk/>
            <pc:sldMk cId="4007084288" sldId="342"/>
            <ac:spMk id="2" creationId="{EAE059C9-98C6-49C5-AE99-BF48310923B0}"/>
          </ac:spMkLst>
        </pc:spChg>
        <pc:spChg chg="mod">
          <ac:chgData name="Annette Borg" userId="2f0c30be-96af-427e-ac19-3a3862f5771a" providerId="ADAL" clId="{3C62E4F3-DE7F-4653-B70F-E8A926B53B4C}" dt="2022-10-05T16:44:08.775" v="5037" actId="20577"/>
          <ac:spMkLst>
            <pc:docMk/>
            <pc:sldMk cId="4007084288" sldId="342"/>
            <ac:spMk id="3" creationId="{28291BE6-8519-46D7-A8AD-DECF7AF87B0F}"/>
          </ac:spMkLst>
        </pc:spChg>
      </pc:sldChg>
      <pc:sldChg chg="addSp delSp modSp new del mod">
        <pc:chgData name="Annette Borg" userId="2f0c30be-96af-427e-ac19-3a3862f5771a" providerId="ADAL" clId="{3C62E4F3-DE7F-4653-B70F-E8A926B53B4C}" dt="2022-10-05T14:27:20.425" v="1042" actId="47"/>
        <pc:sldMkLst>
          <pc:docMk/>
          <pc:sldMk cId="3461488252" sldId="343"/>
        </pc:sldMkLst>
        <pc:spChg chg="mod">
          <ac:chgData name="Annette Borg" userId="2f0c30be-96af-427e-ac19-3a3862f5771a" providerId="ADAL" clId="{3C62E4F3-DE7F-4653-B70F-E8A926B53B4C}" dt="2022-10-05T13:46:58.182" v="506" actId="20577"/>
          <ac:spMkLst>
            <pc:docMk/>
            <pc:sldMk cId="3461488252" sldId="343"/>
            <ac:spMk id="2" creationId="{E8AF44A0-9F70-45FD-B9B7-0062021DB321}"/>
          </ac:spMkLst>
        </pc:spChg>
        <pc:spChg chg="mod">
          <ac:chgData name="Annette Borg" userId="2f0c30be-96af-427e-ac19-3a3862f5771a" providerId="ADAL" clId="{3C62E4F3-DE7F-4653-B70F-E8A926B53B4C}" dt="2022-10-05T13:49:36.212" v="618" actId="6549"/>
          <ac:spMkLst>
            <pc:docMk/>
            <pc:sldMk cId="3461488252" sldId="343"/>
            <ac:spMk id="3" creationId="{58883F96-CDC7-4628-9C24-06C307E28BF5}"/>
          </ac:spMkLst>
        </pc:spChg>
        <pc:graphicFrameChg chg="add del mod">
          <ac:chgData name="Annette Borg" userId="2f0c30be-96af-427e-ac19-3a3862f5771a" providerId="ADAL" clId="{3C62E4F3-DE7F-4653-B70F-E8A926B53B4C}" dt="2022-10-05T13:48:41.174" v="560"/>
          <ac:graphicFrameMkLst>
            <pc:docMk/>
            <pc:sldMk cId="3461488252" sldId="343"/>
            <ac:graphicFrameMk id="4" creationId="{A6037194-435C-40E7-96E5-D4F7F8518DDC}"/>
          </ac:graphicFrameMkLst>
        </pc:graphicFrameChg>
        <pc:picChg chg="add mod">
          <ac:chgData name="Annette Borg" userId="2f0c30be-96af-427e-ac19-3a3862f5771a" providerId="ADAL" clId="{3C62E4F3-DE7F-4653-B70F-E8A926B53B4C}" dt="2022-10-05T13:52:08.651" v="691" actId="14100"/>
          <ac:picMkLst>
            <pc:docMk/>
            <pc:sldMk cId="3461488252" sldId="343"/>
            <ac:picMk id="5" creationId="{ACC6EF3E-9411-4545-9CE9-564E814C5E32}"/>
          </ac:picMkLst>
        </pc:picChg>
      </pc:sldChg>
      <pc:sldChg chg="addSp delSp modSp new mod modClrScheme chgLayout">
        <pc:chgData name="Annette Borg" userId="2f0c30be-96af-427e-ac19-3a3862f5771a" providerId="ADAL" clId="{3C62E4F3-DE7F-4653-B70F-E8A926B53B4C}" dt="2022-10-05T14:26:59.720" v="1041" actId="20577"/>
        <pc:sldMkLst>
          <pc:docMk/>
          <pc:sldMk cId="657590311" sldId="344"/>
        </pc:sldMkLst>
        <pc:spChg chg="add del mod ord">
          <ac:chgData name="Annette Borg" userId="2f0c30be-96af-427e-ac19-3a3862f5771a" providerId="ADAL" clId="{3C62E4F3-DE7F-4653-B70F-E8A926B53B4C}" dt="2022-10-05T14:26:46.760" v="1000" actId="700"/>
          <ac:spMkLst>
            <pc:docMk/>
            <pc:sldMk cId="657590311" sldId="344"/>
            <ac:spMk id="4" creationId="{43E83FDE-CFBD-4DAE-A48C-DBB1978857E3}"/>
          </ac:spMkLst>
        </pc:spChg>
        <pc:spChg chg="add del mod ord">
          <ac:chgData name="Annette Borg" userId="2f0c30be-96af-427e-ac19-3a3862f5771a" providerId="ADAL" clId="{3C62E4F3-DE7F-4653-B70F-E8A926B53B4C}" dt="2022-10-05T14:26:46.760" v="1000" actId="700"/>
          <ac:spMkLst>
            <pc:docMk/>
            <pc:sldMk cId="657590311" sldId="344"/>
            <ac:spMk id="5" creationId="{D2B373FE-6B17-49A0-A547-A65A96440ABA}"/>
          </ac:spMkLst>
        </pc:spChg>
        <pc:spChg chg="add mod ord">
          <ac:chgData name="Annette Borg" userId="2f0c30be-96af-427e-ac19-3a3862f5771a" providerId="ADAL" clId="{3C62E4F3-DE7F-4653-B70F-E8A926B53B4C}" dt="2022-10-05T14:26:59.720" v="1041" actId="20577"/>
          <ac:spMkLst>
            <pc:docMk/>
            <pc:sldMk cId="657590311" sldId="344"/>
            <ac:spMk id="6" creationId="{610ABF37-BB3F-4864-BFF1-072DC99E0E0B}"/>
          </ac:spMkLst>
        </pc:spChg>
        <pc:graphicFrameChg chg="add del mod">
          <ac:chgData name="Annette Borg" userId="2f0c30be-96af-427e-ac19-3a3862f5771a" providerId="ADAL" clId="{3C62E4F3-DE7F-4653-B70F-E8A926B53B4C}" dt="2022-10-05T14:26:28.644" v="997"/>
          <ac:graphicFrameMkLst>
            <pc:docMk/>
            <pc:sldMk cId="657590311" sldId="344"/>
            <ac:graphicFrameMk id="2" creationId="{A02DBA14-B0EF-4D2E-AB1B-31A155D98D01}"/>
          </ac:graphicFrameMkLst>
        </pc:graphicFrameChg>
        <pc:picChg chg="add">
          <ac:chgData name="Annette Borg" userId="2f0c30be-96af-427e-ac19-3a3862f5771a" providerId="ADAL" clId="{3C62E4F3-DE7F-4653-B70F-E8A926B53B4C}" dt="2022-10-05T14:26:31.254" v="998"/>
          <ac:picMkLst>
            <pc:docMk/>
            <pc:sldMk cId="657590311" sldId="344"/>
            <ac:picMk id="3" creationId="{DBBD6405-6FA1-4486-B43D-A78057A4D357}"/>
          </ac:picMkLst>
        </pc:picChg>
      </pc:sldChg>
      <pc:sldChg chg="modSp new mod modNotesTx">
        <pc:chgData name="Annette Borg" userId="2f0c30be-96af-427e-ac19-3a3862f5771a" providerId="ADAL" clId="{3C62E4F3-DE7F-4653-B70F-E8A926B53B4C}" dt="2022-10-14T09:26:09.342" v="5610" actId="6549"/>
        <pc:sldMkLst>
          <pc:docMk/>
          <pc:sldMk cId="1460151066" sldId="345"/>
        </pc:sldMkLst>
        <pc:spChg chg="mod">
          <ac:chgData name="Annette Borg" userId="2f0c30be-96af-427e-ac19-3a3862f5771a" providerId="ADAL" clId="{3C62E4F3-DE7F-4653-B70F-E8A926B53B4C}" dt="2022-10-14T09:09:49.123" v="5389" actId="20577"/>
          <ac:spMkLst>
            <pc:docMk/>
            <pc:sldMk cId="1460151066" sldId="345"/>
            <ac:spMk id="2" creationId="{7B68789A-C092-47ED-81E8-7A877E951CAD}"/>
          </ac:spMkLst>
        </pc:spChg>
        <pc:spChg chg="mod">
          <ac:chgData name="Annette Borg" userId="2f0c30be-96af-427e-ac19-3a3862f5771a" providerId="ADAL" clId="{3C62E4F3-DE7F-4653-B70F-E8A926B53B4C}" dt="2022-10-14T09:26:09.342" v="5610" actId="6549"/>
          <ac:spMkLst>
            <pc:docMk/>
            <pc:sldMk cId="1460151066" sldId="345"/>
            <ac:spMk id="3" creationId="{49262238-D391-4257-A629-3BE6D84EFADF}"/>
          </ac:spMkLst>
        </pc:spChg>
      </pc:sldChg>
      <pc:sldChg chg="new del">
        <pc:chgData name="Annette Borg" userId="2f0c30be-96af-427e-ac19-3a3862f5771a" providerId="ADAL" clId="{3C62E4F3-DE7F-4653-B70F-E8A926B53B4C}" dt="2022-10-05T15:54:23.524" v="4323" actId="47"/>
        <pc:sldMkLst>
          <pc:docMk/>
          <pc:sldMk cId="2614175570" sldId="345"/>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1DC21-6B48-430A-AF85-2D0089AFF72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B76D520-42DF-4582-AB2D-CACFEB0142E5}">
      <dgm:prSet/>
      <dgm:spPr/>
      <dgm:t>
        <a:bodyPr/>
        <a:lstStyle/>
        <a:p>
          <a:pPr>
            <a:lnSpc>
              <a:spcPct val="100000"/>
            </a:lnSpc>
          </a:pPr>
          <a:r>
            <a:rPr lang="en-US" b="1" dirty="0" err="1"/>
            <a:t>Syfte</a:t>
          </a:r>
          <a:r>
            <a:rPr lang="en-US" b="1" dirty="0"/>
            <a:t>: </a:t>
          </a:r>
          <a:r>
            <a:rPr lang="en-US" dirty="0" err="1"/>
            <a:t>att</a:t>
          </a:r>
          <a:r>
            <a:rPr lang="en-US" dirty="0"/>
            <a:t> </a:t>
          </a:r>
          <a:r>
            <a:rPr lang="en-US" dirty="0" err="1"/>
            <a:t>ge</a:t>
          </a:r>
          <a:r>
            <a:rPr lang="en-US" dirty="0"/>
            <a:t> </a:t>
          </a:r>
          <a:r>
            <a:rPr lang="en-US" dirty="0" err="1"/>
            <a:t>kunskaper</a:t>
          </a:r>
          <a:r>
            <a:rPr lang="en-US" dirty="0"/>
            <a:t> om </a:t>
          </a:r>
          <a:r>
            <a:rPr lang="en-US" dirty="0" err="1"/>
            <a:t>stadens</a:t>
          </a:r>
          <a:r>
            <a:rPr lang="en-US" dirty="0"/>
            <a:t> </a:t>
          </a:r>
          <a:r>
            <a:rPr lang="en-US" dirty="0" err="1"/>
            <a:t>styrning</a:t>
          </a:r>
          <a:r>
            <a:rPr lang="en-US" dirty="0"/>
            <a:t>, </a:t>
          </a:r>
          <a:r>
            <a:rPr lang="en-US" dirty="0" err="1"/>
            <a:t>lagstiftning</a:t>
          </a:r>
          <a:r>
            <a:rPr lang="en-US" dirty="0"/>
            <a:t>, </a:t>
          </a:r>
          <a:r>
            <a:rPr lang="en-US" dirty="0" err="1"/>
            <a:t>ekonomi</a:t>
          </a:r>
          <a:r>
            <a:rPr lang="en-US" dirty="0"/>
            <a:t> </a:t>
          </a:r>
          <a:r>
            <a:rPr lang="en-US" dirty="0" err="1"/>
            <a:t>och</a:t>
          </a:r>
          <a:r>
            <a:rPr lang="en-US" dirty="0"/>
            <a:t> </a:t>
          </a:r>
          <a:r>
            <a:rPr lang="en-US" dirty="0" err="1"/>
            <a:t>övriga</a:t>
          </a:r>
          <a:r>
            <a:rPr lang="en-US" dirty="0"/>
            <a:t> </a:t>
          </a:r>
          <a:r>
            <a:rPr lang="en-US" dirty="0" err="1"/>
            <a:t>förutsättningar</a:t>
          </a:r>
          <a:r>
            <a:rPr lang="en-US" dirty="0"/>
            <a:t> för </a:t>
          </a:r>
          <a:r>
            <a:rPr lang="en-US" dirty="0" err="1"/>
            <a:t>att</a:t>
          </a:r>
          <a:r>
            <a:rPr lang="en-US" dirty="0"/>
            <a:t> </a:t>
          </a:r>
          <a:r>
            <a:rPr lang="en-US" dirty="0" err="1"/>
            <a:t>kunna</a:t>
          </a:r>
          <a:r>
            <a:rPr lang="en-US" dirty="0"/>
            <a:t> </a:t>
          </a:r>
          <a:r>
            <a:rPr lang="en-US" dirty="0" err="1"/>
            <a:t>utföra</a:t>
          </a:r>
          <a:r>
            <a:rPr lang="en-US" dirty="0"/>
            <a:t> </a:t>
          </a:r>
          <a:r>
            <a:rPr lang="en-US" dirty="0" err="1"/>
            <a:t>ett</a:t>
          </a:r>
          <a:r>
            <a:rPr lang="en-US" dirty="0"/>
            <a:t> </a:t>
          </a:r>
          <a:r>
            <a:rPr lang="en-US" dirty="0" err="1"/>
            <a:t>gott</a:t>
          </a:r>
          <a:r>
            <a:rPr lang="en-US" dirty="0"/>
            <a:t> </a:t>
          </a:r>
          <a:r>
            <a:rPr lang="en-US" dirty="0" err="1"/>
            <a:t>uppdrag</a:t>
          </a:r>
          <a:r>
            <a:rPr lang="en-US" dirty="0"/>
            <a:t>.</a:t>
          </a:r>
        </a:p>
      </dgm:t>
    </dgm:pt>
    <dgm:pt modelId="{4700825A-CC62-4A81-8885-224B0AFD44D7}" type="parTrans" cxnId="{53E5CBC2-18BA-485F-801D-7372276A53FB}">
      <dgm:prSet/>
      <dgm:spPr/>
      <dgm:t>
        <a:bodyPr/>
        <a:lstStyle/>
        <a:p>
          <a:endParaRPr lang="en-US"/>
        </a:p>
      </dgm:t>
    </dgm:pt>
    <dgm:pt modelId="{0AB81E58-1E17-41BD-BE39-2571CEF813FD}" type="sibTrans" cxnId="{53E5CBC2-18BA-485F-801D-7372276A53FB}">
      <dgm:prSet/>
      <dgm:spPr/>
      <dgm:t>
        <a:bodyPr/>
        <a:lstStyle/>
        <a:p>
          <a:endParaRPr lang="en-US"/>
        </a:p>
      </dgm:t>
    </dgm:pt>
    <dgm:pt modelId="{261D2939-AB81-48DE-A806-CEB83B7FF70F}">
      <dgm:prSet/>
      <dgm:spPr/>
      <dgm:t>
        <a:bodyPr/>
        <a:lstStyle/>
        <a:p>
          <a:pPr>
            <a:lnSpc>
              <a:spcPct val="100000"/>
            </a:lnSpc>
          </a:pPr>
          <a:r>
            <a:rPr lang="en-US" b="1" dirty="0"/>
            <a:t>Vem:</a:t>
          </a:r>
          <a:r>
            <a:rPr lang="en-US" dirty="0"/>
            <a:t> </a:t>
          </a:r>
          <a:r>
            <a:rPr lang="en-US" dirty="0" err="1"/>
            <a:t>riktar</a:t>
          </a:r>
          <a:r>
            <a:rPr lang="en-US" dirty="0"/>
            <a:t> sig till </a:t>
          </a:r>
          <a:r>
            <a:rPr lang="en-US" dirty="0" err="1"/>
            <a:t>nya</a:t>
          </a:r>
          <a:r>
            <a:rPr lang="en-US" dirty="0"/>
            <a:t> </a:t>
          </a:r>
          <a:r>
            <a:rPr lang="en-US" dirty="0" err="1"/>
            <a:t>förtroendevalda</a:t>
          </a:r>
          <a:r>
            <a:rPr lang="en-US" dirty="0"/>
            <a:t> i </a:t>
          </a:r>
          <a:r>
            <a:rPr lang="en-US" dirty="0" err="1"/>
            <a:t>kommunfullmäktige</a:t>
          </a:r>
          <a:r>
            <a:rPr lang="en-US" dirty="0"/>
            <a:t>, </a:t>
          </a:r>
          <a:r>
            <a:rPr lang="en-US" dirty="0" err="1"/>
            <a:t>nämnder</a:t>
          </a:r>
          <a:r>
            <a:rPr lang="en-US" dirty="0"/>
            <a:t> </a:t>
          </a:r>
          <a:r>
            <a:rPr lang="en-US" dirty="0" err="1"/>
            <a:t>och</a:t>
          </a:r>
          <a:r>
            <a:rPr lang="en-US" dirty="0"/>
            <a:t> </a:t>
          </a:r>
          <a:r>
            <a:rPr lang="en-US" dirty="0" err="1"/>
            <a:t>styrelser</a:t>
          </a:r>
          <a:endParaRPr lang="en-US" dirty="0"/>
        </a:p>
      </dgm:t>
    </dgm:pt>
    <dgm:pt modelId="{F738C54B-D3E1-441C-81F4-D3062F0F1933}" type="parTrans" cxnId="{83D657CB-5620-4178-ABAB-A5D5AC2D3AF4}">
      <dgm:prSet/>
      <dgm:spPr/>
      <dgm:t>
        <a:bodyPr/>
        <a:lstStyle/>
        <a:p>
          <a:endParaRPr lang="en-US"/>
        </a:p>
      </dgm:t>
    </dgm:pt>
    <dgm:pt modelId="{8C7B953F-BE9D-44A0-A98C-A3F0ABBF2807}" type="sibTrans" cxnId="{83D657CB-5620-4178-ABAB-A5D5AC2D3AF4}">
      <dgm:prSet/>
      <dgm:spPr/>
      <dgm:t>
        <a:bodyPr/>
        <a:lstStyle/>
        <a:p>
          <a:endParaRPr lang="en-US"/>
        </a:p>
      </dgm:t>
    </dgm:pt>
    <dgm:pt modelId="{E74EAE5C-B205-4BDE-8C1C-B942D15A714A}">
      <dgm:prSet/>
      <dgm:spPr/>
      <dgm:t>
        <a:bodyPr/>
        <a:lstStyle/>
        <a:p>
          <a:pPr>
            <a:lnSpc>
              <a:spcPct val="100000"/>
            </a:lnSpc>
          </a:pPr>
          <a:r>
            <a:rPr lang="en-US" b="1"/>
            <a:t>Tillfällen: </a:t>
          </a:r>
          <a:r>
            <a:rPr lang="en-US"/>
            <a:t> 2 heldagar dagtid vid 2 tillfällen, 3 kvällar vid 2 tillfällen</a:t>
          </a:r>
        </a:p>
      </dgm:t>
    </dgm:pt>
    <dgm:pt modelId="{D837AFF9-545D-4EB1-A9EB-3022352EBDB1}" type="parTrans" cxnId="{4BE2E2B2-9EE2-477E-A680-E79983AFA3E2}">
      <dgm:prSet/>
      <dgm:spPr/>
      <dgm:t>
        <a:bodyPr/>
        <a:lstStyle/>
        <a:p>
          <a:endParaRPr lang="en-US"/>
        </a:p>
      </dgm:t>
    </dgm:pt>
    <dgm:pt modelId="{FC767C6A-80B5-4248-BF90-F45EC7C29081}" type="sibTrans" cxnId="{4BE2E2B2-9EE2-477E-A680-E79983AFA3E2}">
      <dgm:prSet/>
      <dgm:spPr/>
      <dgm:t>
        <a:bodyPr/>
        <a:lstStyle/>
        <a:p>
          <a:endParaRPr lang="en-US"/>
        </a:p>
      </dgm:t>
    </dgm:pt>
    <dgm:pt modelId="{75646111-8419-4ADC-BB25-809AAF893329}">
      <dgm:prSet/>
      <dgm:spPr/>
      <dgm:t>
        <a:bodyPr/>
        <a:lstStyle/>
        <a:p>
          <a:pPr>
            <a:lnSpc>
              <a:spcPct val="100000"/>
            </a:lnSpc>
          </a:pPr>
          <a:r>
            <a:rPr lang="en-US" b="1"/>
            <a:t>När: </a:t>
          </a:r>
          <a:r>
            <a:rPr lang="en-US"/>
            <a:t>april och maj</a:t>
          </a:r>
        </a:p>
      </dgm:t>
    </dgm:pt>
    <dgm:pt modelId="{F9C81D46-8686-4EFE-BE23-AC453D34D206}" type="parTrans" cxnId="{6B8FFB94-6B88-4042-B1EA-656952C2A7E7}">
      <dgm:prSet/>
      <dgm:spPr/>
      <dgm:t>
        <a:bodyPr/>
        <a:lstStyle/>
        <a:p>
          <a:endParaRPr lang="en-US"/>
        </a:p>
      </dgm:t>
    </dgm:pt>
    <dgm:pt modelId="{74E0884E-8BA4-4291-878D-8B0D999E95B3}" type="sibTrans" cxnId="{6B8FFB94-6B88-4042-B1EA-656952C2A7E7}">
      <dgm:prSet/>
      <dgm:spPr/>
      <dgm:t>
        <a:bodyPr/>
        <a:lstStyle/>
        <a:p>
          <a:endParaRPr lang="en-US"/>
        </a:p>
      </dgm:t>
    </dgm:pt>
    <dgm:pt modelId="{EA199585-31B2-4B60-B962-D654642E0F82}">
      <dgm:prSet/>
      <dgm:spPr/>
      <dgm:t>
        <a:bodyPr/>
        <a:lstStyle/>
        <a:p>
          <a:pPr>
            <a:lnSpc>
              <a:spcPct val="100000"/>
            </a:lnSpc>
          </a:pPr>
          <a:r>
            <a:rPr lang="en-US" b="1" dirty="0"/>
            <a:t>Form: </a:t>
          </a:r>
          <a:r>
            <a:rPr lang="en-US" dirty="0" err="1"/>
            <a:t>fysiska</a:t>
          </a:r>
          <a:r>
            <a:rPr lang="en-US" dirty="0"/>
            <a:t> </a:t>
          </a:r>
          <a:r>
            <a:rPr lang="en-US" dirty="0" err="1"/>
            <a:t>utbildningar</a:t>
          </a:r>
          <a:r>
            <a:rPr lang="en-US" dirty="0"/>
            <a:t>, </a:t>
          </a:r>
          <a:r>
            <a:rPr lang="en-US" dirty="0" err="1"/>
            <a:t>föredragningar</a:t>
          </a:r>
          <a:r>
            <a:rPr lang="en-US" dirty="0"/>
            <a:t> med case, moderator. </a:t>
          </a:r>
          <a:r>
            <a:rPr lang="en-US" dirty="0" err="1"/>
            <a:t>Utbildningen</a:t>
          </a:r>
          <a:r>
            <a:rPr lang="en-US" dirty="0"/>
            <a:t> </a:t>
          </a:r>
          <a:r>
            <a:rPr lang="en-US" dirty="0" err="1"/>
            <a:t>filmas</a:t>
          </a:r>
          <a:r>
            <a:rPr lang="en-US" dirty="0"/>
            <a:t> vid </a:t>
          </a:r>
          <a:r>
            <a:rPr lang="en-US" dirty="0" err="1"/>
            <a:t>ett</a:t>
          </a:r>
          <a:r>
            <a:rPr lang="en-US" dirty="0"/>
            <a:t> </a:t>
          </a:r>
          <a:r>
            <a:rPr lang="en-US" dirty="0" err="1"/>
            <a:t>tillfälle</a:t>
          </a:r>
          <a:endParaRPr lang="en-US" dirty="0"/>
        </a:p>
      </dgm:t>
    </dgm:pt>
    <dgm:pt modelId="{575146FA-8AF6-4270-B20D-7238CF625817}" type="parTrans" cxnId="{BB8F6A20-9C4C-4D88-8A8A-36ACD718ACA0}">
      <dgm:prSet/>
      <dgm:spPr/>
      <dgm:t>
        <a:bodyPr/>
        <a:lstStyle/>
        <a:p>
          <a:endParaRPr lang="en-US"/>
        </a:p>
      </dgm:t>
    </dgm:pt>
    <dgm:pt modelId="{C9A42342-8553-44FB-B21C-179F5B142D7B}" type="sibTrans" cxnId="{BB8F6A20-9C4C-4D88-8A8A-36ACD718ACA0}">
      <dgm:prSet/>
      <dgm:spPr/>
      <dgm:t>
        <a:bodyPr/>
        <a:lstStyle/>
        <a:p>
          <a:endParaRPr lang="en-US"/>
        </a:p>
      </dgm:t>
    </dgm:pt>
    <dgm:pt modelId="{8416CE63-1BA9-46B8-B8EE-ECB23DC960C2}" type="pres">
      <dgm:prSet presAssocID="{EA81DC21-6B48-430A-AF85-2D0089AFF72A}" presName="root" presStyleCnt="0">
        <dgm:presLayoutVars>
          <dgm:dir/>
          <dgm:resizeHandles val="exact"/>
        </dgm:presLayoutVars>
      </dgm:prSet>
      <dgm:spPr/>
    </dgm:pt>
    <dgm:pt modelId="{1843B747-318E-4FFC-81AC-006F417E7774}" type="pres">
      <dgm:prSet presAssocID="{0B76D520-42DF-4582-AB2D-CACFEB0142E5}" presName="compNode" presStyleCnt="0"/>
      <dgm:spPr/>
    </dgm:pt>
    <dgm:pt modelId="{CB11D1B0-35B2-4767-B92B-3A4831DEBC60}" type="pres">
      <dgm:prSet presAssocID="{0B76D520-42DF-4582-AB2D-CACFEB0142E5}" presName="bgRect" presStyleLbl="bgShp" presStyleIdx="0" presStyleCnt="5"/>
      <dgm:spPr/>
    </dgm:pt>
    <dgm:pt modelId="{F112936A-04C7-4264-8385-C1B648F9B567}" type="pres">
      <dgm:prSet presAssocID="{0B76D520-42DF-4582-AB2D-CACFEB0142E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DE13860E-B9AB-4E82-8983-58270244A747}" type="pres">
      <dgm:prSet presAssocID="{0B76D520-42DF-4582-AB2D-CACFEB0142E5}" presName="spaceRect" presStyleCnt="0"/>
      <dgm:spPr/>
    </dgm:pt>
    <dgm:pt modelId="{13AA08F9-248A-4FE7-83FE-910E2DFFEC6C}" type="pres">
      <dgm:prSet presAssocID="{0B76D520-42DF-4582-AB2D-CACFEB0142E5}" presName="parTx" presStyleLbl="revTx" presStyleIdx="0" presStyleCnt="5">
        <dgm:presLayoutVars>
          <dgm:chMax val="0"/>
          <dgm:chPref val="0"/>
        </dgm:presLayoutVars>
      </dgm:prSet>
      <dgm:spPr/>
    </dgm:pt>
    <dgm:pt modelId="{F1B0CB4F-422C-4BAF-8DE8-0059F8A85521}" type="pres">
      <dgm:prSet presAssocID="{0AB81E58-1E17-41BD-BE39-2571CEF813FD}" presName="sibTrans" presStyleCnt="0"/>
      <dgm:spPr/>
    </dgm:pt>
    <dgm:pt modelId="{6301E643-3ABD-413B-B860-0C87F3515971}" type="pres">
      <dgm:prSet presAssocID="{261D2939-AB81-48DE-A806-CEB83B7FF70F}" presName="compNode" presStyleCnt="0"/>
      <dgm:spPr/>
    </dgm:pt>
    <dgm:pt modelId="{3CEA4A2C-92FB-42AA-907D-DCAE4E5930A9}" type="pres">
      <dgm:prSet presAssocID="{261D2939-AB81-48DE-A806-CEB83B7FF70F}" presName="bgRect" presStyleLbl="bgShp" presStyleIdx="1" presStyleCnt="5"/>
      <dgm:spPr/>
    </dgm:pt>
    <dgm:pt modelId="{1A50A5FC-EB48-4BBD-A2D8-90252C9E6314}" type="pres">
      <dgm:prSet presAssocID="{261D2939-AB81-48DE-A806-CEB83B7FF70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lare"/>
        </a:ext>
      </dgm:extLst>
    </dgm:pt>
    <dgm:pt modelId="{EA89431C-57BC-4101-B69E-19D2A125056E}" type="pres">
      <dgm:prSet presAssocID="{261D2939-AB81-48DE-A806-CEB83B7FF70F}" presName="spaceRect" presStyleCnt="0"/>
      <dgm:spPr/>
    </dgm:pt>
    <dgm:pt modelId="{1678FF48-F78B-4A80-BA05-ACB123476663}" type="pres">
      <dgm:prSet presAssocID="{261D2939-AB81-48DE-A806-CEB83B7FF70F}" presName="parTx" presStyleLbl="revTx" presStyleIdx="1" presStyleCnt="5">
        <dgm:presLayoutVars>
          <dgm:chMax val="0"/>
          <dgm:chPref val="0"/>
        </dgm:presLayoutVars>
      </dgm:prSet>
      <dgm:spPr/>
    </dgm:pt>
    <dgm:pt modelId="{311E4191-2039-42BD-9F59-2DDA80F0C30D}" type="pres">
      <dgm:prSet presAssocID="{8C7B953F-BE9D-44A0-A98C-A3F0ABBF2807}" presName="sibTrans" presStyleCnt="0"/>
      <dgm:spPr/>
    </dgm:pt>
    <dgm:pt modelId="{6AD6656E-E024-415D-AC19-5D515BEB99A9}" type="pres">
      <dgm:prSet presAssocID="{E74EAE5C-B205-4BDE-8C1C-B942D15A714A}" presName="compNode" presStyleCnt="0"/>
      <dgm:spPr/>
    </dgm:pt>
    <dgm:pt modelId="{21CC2C55-180A-45CE-AF77-469D78382A82}" type="pres">
      <dgm:prSet presAssocID="{E74EAE5C-B205-4BDE-8C1C-B942D15A714A}" presName="bgRect" presStyleLbl="bgShp" presStyleIdx="2" presStyleCnt="5"/>
      <dgm:spPr/>
    </dgm:pt>
    <dgm:pt modelId="{980C27CD-037F-40FB-9388-5D587958F49D}" type="pres">
      <dgm:prSet presAssocID="{E74EAE5C-B205-4BDE-8C1C-B942D15A714A}"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Klocka med hel fyllning"/>
        </a:ext>
      </dgm:extLst>
    </dgm:pt>
    <dgm:pt modelId="{37ED7A78-2172-4B29-8DEA-B01D072631EF}" type="pres">
      <dgm:prSet presAssocID="{E74EAE5C-B205-4BDE-8C1C-B942D15A714A}" presName="spaceRect" presStyleCnt="0"/>
      <dgm:spPr/>
    </dgm:pt>
    <dgm:pt modelId="{8CC41803-520D-401B-9B12-F4C14FDFE6D9}" type="pres">
      <dgm:prSet presAssocID="{E74EAE5C-B205-4BDE-8C1C-B942D15A714A}" presName="parTx" presStyleLbl="revTx" presStyleIdx="2" presStyleCnt="5">
        <dgm:presLayoutVars>
          <dgm:chMax val="0"/>
          <dgm:chPref val="0"/>
        </dgm:presLayoutVars>
      </dgm:prSet>
      <dgm:spPr/>
    </dgm:pt>
    <dgm:pt modelId="{3CB03683-FD5D-45C8-9167-E8FC5D99C6BF}" type="pres">
      <dgm:prSet presAssocID="{FC767C6A-80B5-4248-BF90-F45EC7C29081}" presName="sibTrans" presStyleCnt="0"/>
      <dgm:spPr/>
    </dgm:pt>
    <dgm:pt modelId="{55724CED-4C1C-496C-8B28-930A5724503C}" type="pres">
      <dgm:prSet presAssocID="{75646111-8419-4ADC-BB25-809AAF893329}" presName="compNode" presStyleCnt="0"/>
      <dgm:spPr/>
    </dgm:pt>
    <dgm:pt modelId="{B6188369-8779-461C-853D-0B24821109A7}" type="pres">
      <dgm:prSet presAssocID="{75646111-8419-4ADC-BB25-809AAF893329}" presName="bgRect" presStyleLbl="bgShp" presStyleIdx="3" presStyleCnt="5"/>
      <dgm:spPr/>
    </dgm:pt>
    <dgm:pt modelId="{6CC319B3-8619-40FC-82CC-19FA53386D84}" type="pres">
      <dgm:prSet presAssocID="{75646111-8419-4ADC-BB25-809AAF893329}"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Körsbärsblomma kontur"/>
        </a:ext>
      </dgm:extLst>
    </dgm:pt>
    <dgm:pt modelId="{005363E6-D13D-4B19-ADFD-6F05CE671F8C}" type="pres">
      <dgm:prSet presAssocID="{75646111-8419-4ADC-BB25-809AAF893329}" presName="spaceRect" presStyleCnt="0"/>
      <dgm:spPr/>
    </dgm:pt>
    <dgm:pt modelId="{A70E1FD0-91ED-4C19-93CC-B65AAE21C5BD}" type="pres">
      <dgm:prSet presAssocID="{75646111-8419-4ADC-BB25-809AAF893329}" presName="parTx" presStyleLbl="revTx" presStyleIdx="3" presStyleCnt="5">
        <dgm:presLayoutVars>
          <dgm:chMax val="0"/>
          <dgm:chPref val="0"/>
        </dgm:presLayoutVars>
      </dgm:prSet>
      <dgm:spPr/>
    </dgm:pt>
    <dgm:pt modelId="{BD074383-4B65-4210-83D8-C538CB2A1E4E}" type="pres">
      <dgm:prSet presAssocID="{74E0884E-8BA4-4291-878D-8B0D999E95B3}" presName="sibTrans" presStyleCnt="0"/>
      <dgm:spPr/>
    </dgm:pt>
    <dgm:pt modelId="{EB31B736-1F17-4D53-BB57-2B5B47CDDFEB}" type="pres">
      <dgm:prSet presAssocID="{EA199585-31B2-4B60-B962-D654642E0F82}" presName="compNode" presStyleCnt="0"/>
      <dgm:spPr/>
    </dgm:pt>
    <dgm:pt modelId="{169308C7-FAF2-47F0-A564-4ADA98716388}" type="pres">
      <dgm:prSet presAssocID="{EA199585-31B2-4B60-B962-D654642E0F82}" presName="bgRect" presStyleLbl="bgShp" presStyleIdx="4" presStyleCnt="5"/>
      <dgm:spPr/>
    </dgm:pt>
    <dgm:pt modelId="{5DE68041-159F-4715-AEBF-81DA4E773C57}" type="pres">
      <dgm:prSet presAssocID="{EA199585-31B2-4B60-B962-D654642E0F8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Möte med hel fyllning"/>
        </a:ext>
      </dgm:extLst>
    </dgm:pt>
    <dgm:pt modelId="{8A07A8C2-1585-42EB-BE14-097E63D7732B}" type="pres">
      <dgm:prSet presAssocID="{EA199585-31B2-4B60-B962-D654642E0F82}" presName="spaceRect" presStyleCnt="0"/>
      <dgm:spPr/>
    </dgm:pt>
    <dgm:pt modelId="{1B0324B1-0091-4CBD-B74F-F35049C023A7}" type="pres">
      <dgm:prSet presAssocID="{EA199585-31B2-4B60-B962-D654642E0F82}" presName="parTx" presStyleLbl="revTx" presStyleIdx="4" presStyleCnt="5">
        <dgm:presLayoutVars>
          <dgm:chMax val="0"/>
          <dgm:chPref val="0"/>
        </dgm:presLayoutVars>
      </dgm:prSet>
      <dgm:spPr/>
    </dgm:pt>
  </dgm:ptLst>
  <dgm:cxnLst>
    <dgm:cxn modelId="{BB8F6A20-9C4C-4D88-8A8A-36ACD718ACA0}" srcId="{EA81DC21-6B48-430A-AF85-2D0089AFF72A}" destId="{EA199585-31B2-4B60-B962-D654642E0F82}" srcOrd="4" destOrd="0" parTransId="{575146FA-8AF6-4270-B20D-7238CF625817}" sibTransId="{C9A42342-8553-44FB-B21C-179F5B142D7B}"/>
    <dgm:cxn modelId="{0A5E1125-CBB1-43C4-BFAF-D38CB7C5F6E2}" type="presOf" srcId="{75646111-8419-4ADC-BB25-809AAF893329}" destId="{A70E1FD0-91ED-4C19-93CC-B65AAE21C5BD}" srcOrd="0" destOrd="0" presId="urn:microsoft.com/office/officeart/2018/2/layout/IconVerticalSolidList"/>
    <dgm:cxn modelId="{CF716E25-3BA8-44FA-ADFE-79C3D2FA91B3}" type="presOf" srcId="{0B76D520-42DF-4582-AB2D-CACFEB0142E5}" destId="{13AA08F9-248A-4FE7-83FE-910E2DFFEC6C}" srcOrd="0" destOrd="0" presId="urn:microsoft.com/office/officeart/2018/2/layout/IconVerticalSolidList"/>
    <dgm:cxn modelId="{E84AE738-8E0A-4CEF-BD28-3704D33803B9}" type="presOf" srcId="{261D2939-AB81-48DE-A806-CEB83B7FF70F}" destId="{1678FF48-F78B-4A80-BA05-ACB123476663}" srcOrd="0" destOrd="0" presId="urn:microsoft.com/office/officeart/2018/2/layout/IconVerticalSolidList"/>
    <dgm:cxn modelId="{F106B481-7D2A-4F43-BF69-BF508002754C}" type="presOf" srcId="{EA81DC21-6B48-430A-AF85-2D0089AFF72A}" destId="{8416CE63-1BA9-46B8-B8EE-ECB23DC960C2}" srcOrd="0" destOrd="0" presId="urn:microsoft.com/office/officeart/2018/2/layout/IconVerticalSolidList"/>
    <dgm:cxn modelId="{6B8FFB94-6B88-4042-B1EA-656952C2A7E7}" srcId="{EA81DC21-6B48-430A-AF85-2D0089AFF72A}" destId="{75646111-8419-4ADC-BB25-809AAF893329}" srcOrd="3" destOrd="0" parTransId="{F9C81D46-8686-4EFE-BE23-AC453D34D206}" sibTransId="{74E0884E-8BA4-4291-878D-8B0D999E95B3}"/>
    <dgm:cxn modelId="{4BE2E2B2-9EE2-477E-A680-E79983AFA3E2}" srcId="{EA81DC21-6B48-430A-AF85-2D0089AFF72A}" destId="{E74EAE5C-B205-4BDE-8C1C-B942D15A714A}" srcOrd="2" destOrd="0" parTransId="{D837AFF9-545D-4EB1-A9EB-3022352EBDB1}" sibTransId="{FC767C6A-80B5-4248-BF90-F45EC7C29081}"/>
    <dgm:cxn modelId="{6A6019B7-AB58-41D9-856F-FC65A6620D73}" type="presOf" srcId="{EA199585-31B2-4B60-B962-D654642E0F82}" destId="{1B0324B1-0091-4CBD-B74F-F35049C023A7}" srcOrd="0" destOrd="0" presId="urn:microsoft.com/office/officeart/2018/2/layout/IconVerticalSolidList"/>
    <dgm:cxn modelId="{732594BC-37E4-4C2F-A91E-F01956FC975D}" type="presOf" srcId="{E74EAE5C-B205-4BDE-8C1C-B942D15A714A}" destId="{8CC41803-520D-401B-9B12-F4C14FDFE6D9}" srcOrd="0" destOrd="0" presId="urn:microsoft.com/office/officeart/2018/2/layout/IconVerticalSolidList"/>
    <dgm:cxn modelId="{53E5CBC2-18BA-485F-801D-7372276A53FB}" srcId="{EA81DC21-6B48-430A-AF85-2D0089AFF72A}" destId="{0B76D520-42DF-4582-AB2D-CACFEB0142E5}" srcOrd="0" destOrd="0" parTransId="{4700825A-CC62-4A81-8885-224B0AFD44D7}" sibTransId="{0AB81E58-1E17-41BD-BE39-2571CEF813FD}"/>
    <dgm:cxn modelId="{83D657CB-5620-4178-ABAB-A5D5AC2D3AF4}" srcId="{EA81DC21-6B48-430A-AF85-2D0089AFF72A}" destId="{261D2939-AB81-48DE-A806-CEB83B7FF70F}" srcOrd="1" destOrd="0" parTransId="{F738C54B-D3E1-441C-81F4-D3062F0F1933}" sibTransId="{8C7B953F-BE9D-44A0-A98C-A3F0ABBF2807}"/>
    <dgm:cxn modelId="{25E7A6B2-9A0E-4BAC-A36B-41818A7065C1}" type="presParOf" srcId="{8416CE63-1BA9-46B8-B8EE-ECB23DC960C2}" destId="{1843B747-318E-4FFC-81AC-006F417E7774}" srcOrd="0" destOrd="0" presId="urn:microsoft.com/office/officeart/2018/2/layout/IconVerticalSolidList"/>
    <dgm:cxn modelId="{DDBDED86-EDDC-4E06-A804-A924AC6C8FA8}" type="presParOf" srcId="{1843B747-318E-4FFC-81AC-006F417E7774}" destId="{CB11D1B0-35B2-4767-B92B-3A4831DEBC60}" srcOrd="0" destOrd="0" presId="urn:microsoft.com/office/officeart/2018/2/layout/IconVerticalSolidList"/>
    <dgm:cxn modelId="{3CA95FC6-52C2-4256-B465-95E4744868EE}" type="presParOf" srcId="{1843B747-318E-4FFC-81AC-006F417E7774}" destId="{F112936A-04C7-4264-8385-C1B648F9B567}" srcOrd="1" destOrd="0" presId="urn:microsoft.com/office/officeart/2018/2/layout/IconVerticalSolidList"/>
    <dgm:cxn modelId="{F248723C-29A2-40AB-BD7E-63EEB84E3A90}" type="presParOf" srcId="{1843B747-318E-4FFC-81AC-006F417E7774}" destId="{DE13860E-B9AB-4E82-8983-58270244A747}" srcOrd="2" destOrd="0" presId="urn:microsoft.com/office/officeart/2018/2/layout/IconVerticalSolidList"/>
    <dgm:cxn modelId="{346B1175-CE16-4968-98EC-65DF4469438C}" type="presParOf" srcId="{1843B747-318E-4FFC-81AC-006F417E7774}" destId="{13AA08F9-248A-4FE7-83FE-910E2DFFEC6C}" srcOrd="3" destOrd="0" presId="urn:microsoft.com/office/officeart/2018/2/layout/IconVerticalSolidList"/>
    <dgm:cxn modelId="{5E761DD0-44F7-43EC-A54D-2F62DEEF51BD}" type="presParOf" srcId="{8416CE63-1BA9-46B8-B8EE-ECB23DC960C2}" destId="{F1B0CB4F-422C-4BAF-8DE8-0059F8A85521}" srcOrd="1" destOrd="0" presId="urn:microsoft.com/office/officeart/2018/2/layout/IconVerticalSolidList"/>
    <dgm:cxn modelId="{D6FF7A76-66AF-487F-B39E-9F0B674B6E5D}" type="presParOf" srcId="{8416CE63-1BA9-46B8-B8EE-ECB23DC960C2}" destId="{6301E643-3ABD-413B-B860-0C87F3515971}" srcOrd="2" destOrd="0" presId="urn:microsoft.com/office/officeart/2018/2/layout/IconVerticalSolidList"/>
    <dgm:cxn modelId="{AE4F56A3-CBF8-4BDD-A86A-B4A7A68D9BD5}" type="presParOf" srcId="{6301E643-3ABD-413B-B860-0C87F3515971}" destId="{3CEA4A2C-92FB-42AA-907D-DCAE4E5930A9}" srcOrd="0" destOrd="0" presId="urn:microsoft.com/office/officeart/2018/2/layout/IconVerticalSolidList"/>
    <dgm:cxn modelId="{B86D2F61-EB9A-4337-BCF5-D41C2B794079}" type="presParOf" srcId="{6301E643-3ABD-413B-B860-0C87F3515971}" destId="{1A50A5FC-EB48-4BBD-A2D8-90252C9E6314}" srcOrd="1" destOrd="0" presId="urn:microsoft.com/office/officeart/2018/2/layout/IconVerticalSolidList"/>
    <dgm:cxn modelId="{4C106C87-70F9-4B8D-8A3B-E184CFF02F84}" type="presParOf" srcId="{6301E643-3ABD-413B-B860-0C87F3515971}" destId="{EA89431C-57BC-4101-B69E-19D2A125056E}" srcOrd="2" destOrd="0" presId="urn:microsoft.com/office/officeart/2018/2/layout/IconVerticalSolidList"/>
    <dgm:cxn modelId="{B776A310-32CA-4918-AC4E-1A375F5BD568}" type="presParOf" srcId="{6301E643-3ABD-413B-B860-0C87F3515971}" destId="{1678FF48-F78B-4A80-BA05-ACB123476663}" srcOrd="3" destOrd="0" presId="urn:microsoft.com/office/officeart/2018/2/layout/IconVerticalSolidList"/>
    <dgm:cxn modelId="{74A9DFB7-EFF9-4F42-9521-B97DDC912F29}" type="presParOf" srcId="{8416CE63-1BA9-46B8-B8EE-ECB23DC960C2}" destId="{311E4191-2039-42BD-9F59-2DDA80F0C30D}" srcOrd="3" destOrd="0" presId="urn:microsoft.com/office/officeart/2018/2/layout/IconVerticalSolidList"/>
    <dgm:cxn modelId="{9E3A5B5D-46C5-4D33-A494-118D64B460AB}" type="presParOf" srcId="{8416CE63-1BA9-46B8-B8EE-ECB23DC960C2}" destId="{6AD6656E-E024-415D-AC19-5D515BEB99A9}" srcOrd="4" destOrd="0" presId="urn:microsoft.com/office/officeart/2018/2/layout/IconVerticalSolidList"/>
    <dgm:cxn modelId="{7F39ED71-3430-48E6-80F7-2460766D4AEC}" type="presParOf" srcId="{6AD6656E-E024-415D-AC19-5D515BEB99A9}" destId="{21CC2C55-180A-45CE-AF77-469D78382A82}" srcOrd="0" destOrd="0" presId="urn:microsoft.com/office/officeart/2018/2/layout/IconVerticalSolidList"/>
    <dgm:cxn modelId="{73EE8B13-2B63-4A21-BB58-AACD7DB5C119}" type="presParOf" srcId="{6AD6656E-E024-415D-AC19-5D515BEB99A9}" destId="{980C27CD-037F-40FB-9388-5D587958F49D}" srcOrd="1" destOrd="0" presId="urn:microsoft.com/office/officeart/2018/2/layout/IconVerticalSolidList"/>
    <dgm:cxn modelId="{3FF4D18C-AA53-4CE3-8CF1-5806C12CAABA}" type="presParOf" srcId="{6AD6656E-E024-415D-AC19-5D515BEB99A9}" destId="{37ED7A78-2172-4B29-8DEA-B01D072631EF}" srcOrd="2" destOrd="0" presId="urn:microsoft.com/office/officeart/2018/2/layout/IconVerticalSolidList"/>
    <dgm:cxn modelId="{E5D33892-D197-49B9-B95C-9E5D04EF03E3}" type="presParOf" srcId="{6AD6656E-E024-415D-AC19-5D515BEB99A9}" destId="{8CC41803-520D-401B-9B12-F4C14FDFE6D9}" srcOrd="3" destOrd="0" presId="urn:microsoft.com/office/officeart/2018/2/layout/IconVerticalSolidList"/>
    <dgm:cxn modelId="{CC577A5F-54CB-4017-BC07-D0033B198732}" type="presParOf" srcId="{8416CE63-1BA9-46B8-B8EE-ECB23DC960C2}" destId="{3CB03683-FD5D-45C8-9167-E8FC5D99C6BF}" srcOrd="5" destOrd="0" presId="urn:microsoft.com/office/officeart/2018/2/layout/IconVerticalSolidList"/>
    <dgm:cxn modelId="{3EA23670-572E-44A9-89BB-8D52B95524DC}" type="presParOf" srcId="{8416CE63-1BA9-46B8-B8EE-ECB23DC960C2}" destId="{55724CED-4C1C-496C-8B28-930A5724503C}" srcOrd="6" destOrd="0" presId="urn:microsoft.com/office/officeart/2018/2/layout/IconVerticalSolidList"/>
    <dgm:cxn modelId="{04D75B3E-794D-4A76-B00E-DB7756E127D9}" type="presParOf" srcId="{55724CED-4C1C-496C-8B28-930A5724503C}" destId="{B6188369-8779-461C-853D-0B24821109A7}" srcOrd="0" destOrd="0" presId="urn:microsoft.com/office/officeart/2018/2/layout/IconVerticalSolidList"/>
    <dgm:cxn modelId="{86BC4C1C-3A02-4EBC-9F36-D9B7B8C1E853}" type="presParOf" srcId="{55724CED-4C1C-496C-8B28-930A5724503C}" destId="{6CC319B3-8619-40FC-82CC-19FA53386D84}" srcOrd="1" destOrd="0" presId="urn:microsoft.com/office/officeart/2018/2/layout/IconVerticalSolidList"/>
    <dgm:cxn modelId="{55D078AE-A521-4E9E-8C80-C8952DD18750}" type="presParOf" srcId="{55724CED-4C1C-496C-8B28-930A5724503C}" destId="{005363E6-D13D-4B19-ADFD-6F05CE671F8C}" srcOrd="2" destOrd="0" presId="urn:microsoft.com/office/officeart/2018/2/layout/IconVerticalSolidList"/>
    <dgm:cxn modelId="{246456FC-55F0-4FC0-A043-14440203AB0E}" type="presParOf" srcId="{55724CED-4C1C-496C-8B28-930A5724503C}" destId="{A70E1FD0-91ED-4C19-93CC-B65AAE21C5BD}" srcOrd="3" destOrd="0" presId="urn:microsoft.com/office/officeart/2018/2/layout/IconVerticalSolidList"/>
    <dgm:cxn modelId="{6A1D27FA-EF83-41AB-9AA4-EBA80A274A27}" type="presParOf" srcId="{8416CE63-1BA9-46B8-B8EE-ECB23DC960C2}" destId="{BD074383-4B65-4210-83D8-C538CB2A1E4E}" srcOrd="7" destOrd="0" presId="urn:microsoft.com/office/officeart/2018/2/layout/IconVerticalSolidList"/>
    <dgm:cxn modelId="{7581DFDF-7CDB-4DE0-9AE5-9495D09720F9}" type="presParOf" srcId="{8416CE63-1BA9-46B8-B8EE-ECB23DC960C2}" destId="{EB31B736-1F17-4D53-BB57-2B5B47CDDFEB}" srcOrd="8" destOrd="0" presId="urn:microsoft.com/office/officeart/2018/2/layout/IconVerticalSolidList"/>
    <dgm:cxn modelId="{A48EB50C-DD9B-4C59-87C3-33D1689D11D1}" type="presParOf" srcId="{EB31B736-1F17-4D53-BB57-2B5B47CDDFEB}" destId="{169308C7-FAF2-47F0-A564-4ADA98716388}" srcOrd="0" destOrd="0" presId="urn:microsoft.com/office/officeart/2018/2/layout/IconVerticalSolidList"/>
    <dgm:cxn modelId="{E7E6AFB3-4DDD-446C-9E76-301DB263AB4F}" type="presParOf" srcId="{EB31B736-1F17-4D53-BB57-2B5B47CDDFEB}" destId="{5DE68041-159F-4715-AEBF-81DA4E773C57}" srcOrd="1" destOrd="0" presId="urn:microsoft.com/office/officeart/2018/2/layout/IconVerticalSolidList"/>
    <dgm:cxn modelId="{88ACACC9-AED1-4D33-B32A-2A396960D98B}" type="presParOf" srcId="{EB31B736-1F17-4D53-BB57-2B5B47CDDFEB}" destId="{8A07A8C2-1585-42EB-BE14-097E63D7732B}" srcOrd="2" destOrd="0" presId="urn:microsoft.com/office/officeart/2018/2/layout/IconVerticalSolidList"/>
    <dgm:cxn modelId="{59F88B87-ACA8-4F7E-A6BD-8ACE13F6B620}" type="presParOf" srcId="{EB31B736-1F17-4D53-BB57-2B5B47CDDFEB}" destId="{1B0324B1-0091-4CBD-B74F-F35049C023A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1D1B0-35B2-4767-B92B-3A4831DEBC60}">
      <dsp:nvSpPr>
        <dsp:cNvPr id="0" name=""/>
        <dsp:cNvSpPr/>
      </dsp:nvSpPr>
      <dsp:spPr>
        <a:xfrm>
          <a:off x="0" y="3802"/>
          <a:ext cx="5199450" cy="8098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12936A-04C7-4264-8385-C1B648F9B567}">
      <dsp:nvSpPr>
        <dsp:cNvPr id="0" name=""/>
        <dsp:cNvSpPr/>
      </dsp:nvSpPr>
      <dsp:spPr>
        <a:xfrm>
          <a:off x="244976" y="186015"/>
          <a:ext cx="445411" cy="4454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AA08F9-248A-4FE7-83FE-910E2DFFEC6C}">
      <dsp:nvSpPr>
        <dsp:cNvPr id="0" name=""/>
        <dsp:cNvSpPr/>
      </dsp:nvSpPr>
      <dsp:spPr>
        <a:xfrm>
          <a:off x="935364" y="3802"/>
          <a:ext cx="4264085" cy="809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8" tIns="85708" rIns="85708" bIns="85708" numCol="1" spcCol="1270" anchor="ctr" anchorCtr="0">
          <a:noAutofit/>
        </a:bodyPr>
        <a:lstStyle/>
        <a:p>
          <a:pPr marL="0" lvl="0" indent="0" algn="l" defTabSz="622300">
            <a:lnSpc>
              <a:spcPct val="100000"/>
            </a:lnSpc>
            <a:spcBef>
              <a:spcPct val="0"/>
            </a:spcBef>
            <a:spcAft>
              <a:spcPct val="35000"/>
            </a:spcAft>
            <a:buNone/>
          </a:pPr>
          <a:r>
            <a:rPr lang="en-US" sz="1400" b="1" kern="1200" dirty="0" err="1"/>
            <a:t>Syfte</a:t>
          </a:r>
          <a:r>
            <a:rPr lang="en-US" sz="1400" b="1" kern="1200" dirty="0"/>
            <a:t>: </a:t>
          </a:r>
          <a:r>
            <a:rPr lang="en-US" sz="1400" kern="1200" dirty="0" err="1"/>
            <a:t>att</a:t>
          </a:r>
          <a:r>
            <a:rPr lang="en-US" sz="1400" kern="1200" dirty="0"/>
            <a:t> </a:t>
          </a:r>
          <a:r>
            <a:rPr lang="en-US" sz="1400" kern="1200" dirty="0" err="1"/>
            <a:t>ge</a:t>
          </a:r>
          <a:r>
            <a:rPr lang="en-US" sz="1400" kern="1200" dirty="0"/>
            <a:t> </a:t>
          </a:r>
          <a:r>
            <a:rPr lang="en-US" sz="1400" kern="1200" dirty="0" err="1"/>
            <a:t>kunskaper</a:t>
          </a:r>
          <a:r>
            <a:rPr lang="en-US" sz="1400" kern="1200" dirty="0"/>
            <a:t> om </a:t>
          </a:r>
          <a:r>
            <a:rPr lang="en-US" sz="1400" kern="1200" dirty="0" err="1"/>
            <a:t>stadens</a:t>
          </a:r>
          <a:r>
            <a:rPr lang="en-US" sz="1400" kern="1200" dirty="0"/>
            <a:t> </a:t>
          </a:r>
          <a:r>
            <a:rPr lang="en-US" sz="1400" kern="1200" dirty="0" err="1"/>
            <a:t>styrning</a:t>
          </a:r>
          <a:r>
            <a:rPr lang="en-US" sz="1400" kern="1200" dirty="0"/>
            <a:t>, </a:t>
          </a:r>
          <a:r>
            <a:rPr lang="en-US" sz="1400" kern="1200" dirty="0" err="1"/>
            <a:t>lagstiftning</a:t>
          </a:r>
          <a:r>
            <a:rPr lang="en-US" sz="1400" kern="1200" dirty="0"/>
            <a:t>, </a:t>
          </a:r>
          <a:r>
            <a:rPr lang="en-US" sz="1400" kern="1200" dirty="0" err="1"/>
            <a:t>ekonomi</a:t>
          </a:r>
          <a:r>
            <a:rPr lang="en-US" sz="1400" kern="1200" dirty="0"/>
            <a:t> </a:t>
          </a:r>
          <a:r>
            <a:rPr lang="en-US" sz="1400" kern="1200" dirty="0" err="1"/>
            <a:t>och</a:t>
          </a:r>
          <a:r>
            <a:rPr lang="en-US" sz="1400" kern="1200" dirty="0"/>
            <a:t> </a:t>
          </a:r>
          <a:r>
            <a:rPr lang="en-US" sz="1400" kern="1200" dirty="0" err="1"/>
            <a:t>övriga</a:t>
          </a:r>
          <a:r>
            <a:rPr lang="en-US" sz="1400" kern="1200" dirty="0"/>
            <a:t> </a:t>
          </a:r>
          <a:r>
            <a:rPr lang="en-US" sz="1400" kern="1200" dirty="0" err="1"/>
            <a:t>förutsättningar</a:t>
          </a:r>
          <a:r>
            <a:rPr lang="en-US" sz="1400" kern="1200" dirty="0"/>
            <a:t> för </a:t>
          </a:r>
          <a:r>
            <a:rPr lang="en-US" sz="1400" kern="1200" dirty="0" err="1"/>
            <a:t>att</a:t>
          </a:r>
          <a:r>
            <a:rPr lang="en-US" sz="1400" kern="1200" dirty="0"/>
            <a:t> </a:t>
          </a:r>
          <a:r>
            <a:rPr lang="en-US" sz="1400" kern="1200" dirty="0" err="1"/>
            <a:t>kunna</a:t>
          </a:r>
          <a:r>
            <a:rPr lang="en-US" sz="1400" kern="1200" dirty="0"/>
            <a:t> </a:t>
          </a:r>
          <a:r>
            <a:rPr lang="en-US" sz="1400" kern="1200" dirty="0" err="1"/>
            <a:t>utföra</a:t>
          </a:r>
          <a:r>
            <a:rPr lang="en-US" sz="1400" kern="1200" dirty="0"/>
            <a:t> </a:t>
          </a:r>
          <a:r>
            <a:rPr lang="en-US" sz="1400" kern="1200" dirty="0" err="1"/>
            <a:t>ett</a:t>
          </a:r>
          <a:r>
            <a:rPr lang="en-US" sz="1400" kern="1200" dirty="0"/>
            <a:t> </a:t>
          </a:r>
          <a:r>
            <a:rPr lang="en-US" sz="1400" kern="1200" dirty="0" err="1"/>
            <a:t>gott</a:t>
          </a:r>
          <a:r>
            <a:rPr lang="en-US" sz="1400" kern="1200" dirty="0"/>
            <a:t> </a:t>
          </a:r>
          <a:r>
            <a:rPr lang="en-US" sz="1400" kern="1200" dirty="0" err="1"/>
            <a:t>uppdrag</a:t>
          </a:r>
          <a:r>
            <a:rPr lang="en-US" sz="1400" kern="1200" dirty="0"/>
            <a:t>.</a:t>
          </a:r>
        </a:p>
      </dsp:txBody>
      <dsp:txXfrm>
        <a:off x="935364" y="3802"/>
        <a:ext cx="4264085" cy="809839"/>
      </dsp:txXfrm>
    </dsp:sp>
    <dsp:sp modelId="{3CEA4A2C-92FB-42AA-907D-DCAE4E5930A9}">
      <dsp:nvSpPr>
        <dsp:cNvPr id="0" name=""/>
        <dsp:cNvSpPr/>
      </dsp:nvSpPr>
      <dsp:spPr>
        <a:xfrm>
          <a:off x="0" y="1016101"/>
          <a:ext cx="5199450" cy="8098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0A5FC-EB48-4BBD-A2D8-90252C9E6314}">
      <dsp:nvSpPr>
        <dsp:cNvPr id="0" name=""/>
        <dsp:cNvSpPr/>
      </dsp:nvSpPr>
      <dsp:spPr>
        <a:xfrm>
          <a:off x="244976" y="1198315"/>
          <a:ext cx="445411" cy="4454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78FF48-F78B-4A80-BA05-ACB123476663}">
      <dsp:nvSpPr>
        <dsp:cNvPr id="0" name=""/>
        <dsp:cNvSpPr/>
      </dsp:nvSpPr>
      <dsp:spPr>
        <a:xfrm>
          <a:off x="935364" y="1016101"/>
          <a:ext cx="4264085" cy="809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8" tIns="85708" rIns="85708" bIns="85708" numCol="1" spcCol="1270" anchor="ctr" anchorCtr="0">
          <a:noAutofit/>
        </a:bodyPr>
        <a:lstStyle/>
        <a:p>
          <a:pPr marL="0" lvl="0" indent="0" algn="l" defTabSz="622300">
            <a:lnSpc>
              <a:spcPct val="100000"/>
            </a:lnSpc>
            <a:spcBef>
              <a:spcPct val="0"/>
            </a:spcBef>
            <a:spcAft>
              <a:spcPct val="35000"/>
            </a:spcAft>
            <a:buNone/>
          </a:pPr>
          <a:r>
            <a:rPr lang="en-US" sz="1400" b="1" kern="1200" dirty="0"/>
            <a:t>Vem:</a:t>
          </a:r>
          <a:r>
            <a:rPr lang="en-US" sz="1400" kern="1200" dirty="0"/>
            <a:t> </a:t>
          </a:r>
          <a:r>
            <a:rPr lang="en-US" sz="1400" kern="1200" dirty="0" err="1"/>
            <a:t>riktar</a:t>
          </a:r>
          <a:r>
            <a:rPr lang="en-US" sz="1400" kern="1200" dirty="0"/>
            <a:t> sig till </a:t>
          </a:r>
          <a:r>
            <a:rPr lang="en-US" sz="1400" kern="1200" dirty="0" err="1"/>
            <a:t>nya</a:t>
          </a:r>
          <a:r>
            <a:rPr lang="en-US" sz="1400" kern="1200" dirty="0"/>
            <a:t> </a:t>
          </a:r>
          <a:r>
            <a:rPr lang="en-US" sz="1400" kern="1200" dirty="0" err="1"/>
            <a:t>förtroendevalda</a:t>
          </a:r>
          <a:r>
            <a:rPr lang="en-US" sz="1400" kern="1200" dirty="0"/>
            <a:t> i </a:t>
          </a:r>
          <a:r>
            <a:rPr lang="en-US" sz="1400" kern="1200" dirty="0" err="1"/>
            <a:t>kommunfullmäktige</a:t>
          </a:r>
          <a:r>
            <a:rPr lang="en-US" sz="1400" kern="1200" dirty="0"/>
            <a:t>, </a:t>
          </a:r>
          <a:r>
            <a:rPr lang="en-US" sz="1400" kern="1200" dirty="0" err="1"/>
            <a:t>nämnder</a:t>
          </a:r>
          <a:r>
            <a:rPr lang="en-US" sz="1400" kern="1200" dirty="0"/>
            <a:t> </a:t>
          </a:r>
          <a:r>
            <a:rPr lang="en-US" sz="1400" kern="1200" dirty="0" err="1"/>
            <a:t>och</a:t>
          </a:r>
          <a:r>
            <a:rPr lang="en-US" sz="1400" kern="1200" dirty="0"/>
            <a:t> </a:t>
          </a:r>
          <a:r>
            <a:rPr lang="en-US" sz="1400" kern="1200" dirty="0" err="1"/>
            <a:t>styrelser</a:t>
          </a:r>
          <a:endParaRPr lang="en-US" sz="1400" kern="1200" dirty="0"/>
        </a:p>
      </dsp:txBody>
      <dsp:txXfrm>
        <a:off x="935364" y="1016101"/>
        <a:ext cx="4264085" cy="809839"/>
      </dsp:txXfrm>
    </dsp:sp>
    <dsp:sp modelId="{21CC2C55-180A-45CE-AF77-469D78382A82}">
      <dsp:nvSpPr>
        <dsp:cNvPr id="0" name=""/>
        <dsp:cNvSpPr/>
      </dsp:nvSpPr>
      <dsp:spPr>
        <a:xfrm>
          <a:off x="0" y="2028400"/>
          <a:ext cx="5199450" cy="8098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C27CD-037F-40FB-9388-5D587958F49D}">
      <dsp:nvSpPr>
        <dsp:cNvPr id="0" name=""/>
        <dsp:cNvSpPr/>
      </dsp:nvSpPr>
      <dsp:spPr>
        <a:xfrm>
          <a:off x="244976" y="2210614"/>
          <a:ext cx="445411" cy="44541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C41803-520D-401B-9B12-F4C14FDFE6D9}">
      <dsp:nvSpPr>
        <dsp:cNvPr id="0" name=""/>
        <dsp:cNvSpPr/>
      </dsp:nvSpPr>
      <dsp:spPr>
        <a:xfrm>
          <a:off x="935364" y="2028400"/>
          <a:ext cx="4264085" cy="809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8" tIns="85708" rIns="85708" bIns="85708" numCol="1" spcCol="1270" anchor="ctr" anchorCtr="0">
          <a:noAutofit/>
        </a:bodyPr>
        <a:lstStyle/>
        <a:p>
          <a:pPr marL="0" lvl="0" indent="0" algn="l" defTabSz="622300">
            <a:lnSpc>
              <a:spcPct val="100000"/>
            </a:lnSpc>
            <a:spcBef>
              <a:spcPct val="0"/>
            </a:spcBef>
            <a:spcAft>
              <a:spcPct val="35000"/>
            </a:spcAft>
            <a:buNone/>
          </a:pPr>
          <a:r>
            <a:rPr lang="en-US" sz="1400" b="1" kern="1200"/>
            <a:t>Tillfällen: </a:t>
          </a:r>
          <a:r>
            <a:rPr lang="en-US" sz="1400" kern="1200"/>
            <a:t> 2 heldagar dagtid vid 2 tillfällen, 3 kvällar vid 2 tillfällen</a:t>
          </a:r>
        </a:p>
      </dsp:txBody>
      <dsp:txXfrm>
        <a:off x="935364" y="2028400"/>
        <a:ext cx="4264085" cy="809839"/>
      </dsp:txXfrm>
    </dsp:sp>
    <dsp:sp modelId="{B6188369-8779-461C-853D-0B24821109A7}">
      <dsp:nvSpPr>
        <dsp:cNvPr id="0" name=""/>
        <dsp:cNvSpPr/>
      </dsp:nvSpPr>
      <dsp:spPr>
        <a:xfrm>
          <a:off x="0" y="3040699"/>
          <a:ext cx="5199450" cy="8098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319B3-8619-40FC-82CC-19FA53386D84}">
      <dsp:nvSpPr>
        <dsp:cNvPr id="0" name=""/>
        <dsp:cNvSpPr/>
      </dsp:nvSpPr>
      <dsp:spPr>
        <a:xfrm>
          <a:off x="244976" y="3222913"/>
          <a:ext cx="445411" cy="44541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0E1FD0-91ED-4C19-93CC-B65AAE21C5BD}">
      <dsp:nvSpPr>
        <dsp:cNvPr id="0" name=""/>
        <dsp:cNvSpPr/>
      </dsp:nvSpPr>
      <dsp:spPr>
        <a:xfrm>
          <a:off x="935364" y="3040699"/>
          <a:ext cx="4264085" cy="809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8" tIns="85708" rIns="85708" bIns="85708" numCol="1" spcCol="1270" anchor="ctr" anchorCtr="0">
          <a:noAutofit/>
        </a:bodyPr>
        <a:lstStyle/>
        <a:p>
          <a:pPr marL="0" lvl="0" indent="0" algn="l" defTabSz="622300">
            <a:lnSpc>
              <a:spcPct val="100000"/>
            </a:lnSpc>
            <a:spcBef>
              <a:spcPct val="0"/>
            </a:spcBef>
            <a:spcAft>
              <a:spcPct val="35000"/>
            </a:spcAft>
            <a:buNone/>
          </a:pPr>
          <a:r>
            <a:rPr lang="en-US" sz="1400" b="1" kern="1200"/>
            <a:t>När: </a:t>
          </a:r>
          <a:r>
            <a:rPr lang="en-US" sz="1400" kern="1200"/>
            <a:t>april och maj</a:t>
          </a:r>
        </a:p>
      </dsp:txBody>
      <dsp:txXfrm>
        <a:off x="935364" y="3040699"/>
        <a:ext cx="4264085" cy="809839"/>
      </dsp:txXfrm>
    </dsp:sp>
    <dsp:sp modelId="{169308C7-FAF2-47F0-A564-4ADA98716388}">
      <dsp:nvSpPr>
        <dsp:cNvPr id="0" name=""/>
        <dsp:cNvSpPr/>
      </dsp:nvSpPr>
      <dsp:spPr>
        <a:xfrm>
          <a:off x="0" y="4052998"/>
          <a:ext cx="5199450" cy="8098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68041-159F-4715-AEBF-81DA4E773C57}">
      <dsp:nvSpPr>
        <dsp:cNvPr id="0" name=""/>
        <dsp:cNvSpPr/>
      </dsp:nvSpPr>
      <dsp:spPr>
        <a:xfrm>
          <a:off x="244976" y="4235212"/>
          <a:ext cx="445411" cy="4454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0324B1-0091-4CBD-B74F-F35049C023A7}">
      <dsp:nvSpPr>
        <dsp:cNvPr id="0" name=""/>
        <dsp:cNvSpPr/>
      </dsp:nvSpPr>
      <dsp:spPr>
        <a:xfrm>
          <a:off x="935364" y="4052998"/>
          <a:ext cx="4264085" cy="809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8" tIns="85708" rIns="85708" bIns="85708" numCol="1" spcCol="1270" anchor="ctr" anchorCtr="0">
          <a:noAutofit/>
        </a:bodyPr>
        <a:lstStyle/>
        <a:p>
          <a:pPr marL="0" lvl="0" indent="0" algn="l" defTabSz="622300">
            <a:lnSpc>
              <a:spcPct val="100000"/>
            </a:lnSpc>
            <a:spcBef>
              <a:spcPct val="0"/>
            </a:spcBef>
            <a:spcAft>
              <a:spcPct val="35000"/>
            </a:spcAft>
            <a:buNone/>
          </a:pPr>
          <a:r>
            <a:rPr lang="en-US" sz="1400" b="1" kern="1200" dirty="0"/>
            <a:t>Form: </a:t>
          </a:r>
          <a:r>
            <a:rPr lang="en-US" sz="1400" kern="1200" dirty="0" err="1"/>
            <a:t>fysiska</a:t>
          </a:r>
          <a:r>
            <a:rPr lang="en-US" sz="1400" kern="1200" dirty="0"/>
            <a:t> </a:t>
          </a:r>
          <a:r>
            <a:rPr lang="en-US" sz="1400" kern="1200" dirty="0" err="1"/>
            <a:t>utbildningar</a:t>
          </a:r>
          <a:r>
            <a:rPr lang="en-US" sz="1400" kern="1200" dirty="0"/>
            <a:t>, </a:t>
          </a:r>
          <a:r>
            <a:rPr lang="en-US" sz="1400" kern="1200" dirty="0" err="1"/>
            <a:t>föredragningar</a:t>
          </a:r>
          <a:r>
            <a:rPr lang="en-US" sz="1400" kern="1200" dirty="0"/>
            <a:t> med case, moderator. </a:t>
          </a:r>
          <a:r>
            <a:rPr lang="en-US" sz="1400" kern="1200" dirty="0" err="1"/>
            <a:t>Utbildningen</a:t>
          </a:r>
          <a:r>
            <a:rPr lang="en-US" sz="1400" kern="1200" dirty="0"/>
            <a:t> </a:t>
          </a:r>
          <a:r>
            <a:rPr lang="en-US" sz="1400" kern="1200" dirty="0" err="1"/>
            <a:t>filmas</a:t>
          </a:r>
          <a:r>
            <a:rPr lang="en-US" sz="1400" kern="1200" dirty="0"/>
            <a:t> vid </a:t>
          </a:r>
          <a:r>
            <a:rPr lang="en-US" sz="1400" kern="1200" dirty="0" err="1"/>
            <a:t>ett</a:t>
          </a:r>
          <a:r>
            <a:rPr lang="en-US" sz="1400" kern="1200" dirty="0"/>
            <a:t> </a:t>
          </a:r>
          <a:r>
            <a:rPr lang="en-US" sz="1400" kern="1200" dirty="0" err="1"/>
            <a:t>tillfälle</a:t>
          </a:r>
          <a:endParaRPr lang="en-US" sz="1400" kern="1200" dirty="0"/>
        </a:p>
      </dsp:txBody>
      <dsp:txXfrm>
        <a:off x="935364" y="4052998"/>
        <a:ext cx="4264085" cy="8098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6CB2AA02-D1F4-46F5-A799-714674EB97C9}" type="datetime1">
              <a:rPr lang="sv-SE" smtClean="0"/>
              <a:t>2022-10-14</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9428585"/>
            <a:ext cx="2889938"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777607" y="9428585"/>
            <a:ext cx="2889938" cy="498055"/>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7DBA35B-1191-4174-B153-7DD1424FD990}" type="datetime1">
              <a:rPr lang="sv-SE" smtClean="0"/>
              <a:t>2022-10-14</a:t>
            </a:fld>
            <a:endParaRPr lang="sv-SE"/>
          </a:p>
        </p:txBody>
      </p:sp>
      <p:sp>
        <p:nvSpPr>
          <p:cNvPr id="4" name="Platshållare för bildobjekt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77196"/>
            <a:ext cx="533527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37DBA35B-1191-4174-B153-7DD1424FD990}" type="datetime1">
              <a:rPr lang="sv-SE" smtClean="0"/>
              <a:t>2022-10-14</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416901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1000"/>
              </a:spcAft>
            </a:pPr>
            <a:r>
              <a:rPr lang="sv-SE"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v-SE"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a:p>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2022-10-14</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1182836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2022-10-14</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295682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2022-10-14</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412724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2022-10-14</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191325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Arial" panose="020B0604020202020204" pitchFamily="34" charset="0"/>
                <a:ea typeface="Times New Roman" panose="02020603050405020304" pitchFamily="18" charset="0"/>
                <a:cs typeface="Arial" panose="020B0604020202020204" pitchFamily="34" charset="0"/>
              </a:rPr>
              <a:t>Samtliga förtroendevalda som sitter på politiska mandat förväntas genomgå utbildningar anordnade av kommunstyrelsens styrgrupp.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Arial" panose="020B0604020202020204" pitchFamily="34" charset="0"/>
                <a:ea typeface="Times New Roman" panose="02020603050405020304" pitchFamily="18" charset="0"/>
                <a:cs typeface="Arial" panose="020B0604020202020204" pitchFamily="34" charset="0"/>
              </a:rPr>
              <a:t>Styrgruppen ska framförallt genomföra utbildningar för förtroendevalda, inklusive ersättare, som sitter på politiska mandat i kommunfullmäktige, nämnder och bolagsstyrelser.</a:t>
            </a:r>
          </a:p>
          <a:p>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2022-10-14</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244365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2022-10-14</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3495130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Föreläsare är jurister och någon nämndsekreterare. Heldag, 2 tillfällen</a:t>
            </a:r>
          </a:p>
          <a:p>
            <a:endParaRPr lang="sv-SE" dirty="0"/>
          </a:p>
          <a:p>
            <a:r>
              <a:rPr lang="sv-SE" b="1" dirty="0"/>
              <a:t>2019 års Utbildning för stadsdelarnas individutskott</a:t>
            </a:r>
          </a:p>
          <a:p>
            <a:r>
              <a:rPr lang="sv-SE" dirty="0"/>
              <a:t>Heldag. Två tillfällen den 7 och 15 mars på Burgårdens konferenscenter.</a:t>
            </a:r>
          </a:p>
          <a:p>
            <a:r>
              <a:rPr lang="sv-SE" dirty="0"/>
              <a:t>74 personer var anmälda, 65 deltog.</a:t>
            </a:r>
          </a:p>
          <a:p>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2022-10-14</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340623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Styrgruppen gav GR i uppdrag att arrangera en utbildning i mötesteknik. Föreläsare är Jan </a:t>
            </a:r>
            <a:r>
              <a:rPr lang="sv-SE" dirty="0" err="1"/>
              <a:t>Turvall</a:t>
            </a:r>
            <a:r>
              <a:rPr lang="sv-SE" dirty="0"/>
              <a:t>, lektor vid Statsvetenskapliga Institutionen vid Göteborgs universitet. Genom utbildningen ska deltagarna vara förtrogna med Kommunallagens och Förvaltningslagens regler om sammanträdesteknik och praxis vid genomförande av möten. Även en del praktiska tillämpningar i mötesteknik förekommer. Bland annat belyses följande begrepp.</a:t>
            </a:r>
          </a:p>
          <a:p>
            <a:endParaRPr lang="sv-SE" dirty="0"/>
          </a:p>
          <a:p>
            <a:pPr marL="0" indent="0">
              <a:buNone/>
            </a:pPr>
            <a:r>
              <a:rPr lang="sv-SE" sz="1200" b="1" dirty="0"/>
              <a:t>Planerat innehåll till den inställda presidieutbildningen: Möteskultur – samtalston </a:t>
            </a:r>
          </a:p>
          <a:p>
            <a:pPr marL="0" indent="0">
              <a:buNone/>
            </a:pPr>
            <a:r>
              <a:rPr lang="sv-SE" sz="1200" u="sng" dirty="0"/>
              <a:t>Agneta Blom</a:t>
            </a:r>
            <a:r>
              <a:rPr lang="sv-SE" sz="1200" dirty="0"/>
              <a:t>, docent i statskunskap Örebro Universitet, SKR, </a:t>
            </a:r>
            <a:r>
              <a:rPr lang="sv-SE" sz="1200" dirty="0" err="1"/>
              <a:t>ordf</a:t>
            </a:r>
            <a:r>
              <a:rPr lang="sv-SE" sz="1200" dirty="0"/>
              <a:t> KF Örebro kommun</a:t>
            </a:r>
          </a:p>
          <a:p>
            <a:r>
              <a:rPr lang="sv-SE" sz="1200" dirty="0"/>
              <a:t>Ledarskapsrollen i nämnden/styrelsen</a:t>
            </a:r>
          </a:p>
          <a:p>
            <a:r>
              <a:rPr lang="sv-SE" sz="1200" dirty="0"/>
              <a:t>Ansvaret för möteskulturen</a:t>
            </a:r>
          </a:p>
          <a:p>
            <a:r>
              <a:rPr lang="sv-SE" sz="1200" dirty="0"/>
              <a:t>Spelregler vid möten och hur man beter sig mot varandra</a:t>
            </a:r>
          </a:p>
          <a:p>
            <a:endParaRPr lang="sv-SE" dirty="0"/>
          </a:p>
          <a:p>
            <a:endParaRPr lang="sv-SE" dirty="0"/>
          </a:p>
          <a:p>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2022-10-14</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1606732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2022-10-14</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311065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2022-10-14</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2964426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87681"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87681"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9519007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3886065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7900783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59868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80000" y="1736731"/>
            <a:ext cx="4752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8439281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80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80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12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12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Tree>
    <p:extLst>
      <p:ext uri="{BB962C8B-B14F-4D97-AF65-F5344CB8AC3E}">
        <p14:creationId xmlns:p14="http://schemas.microsoft.com/office/powerpoint/2010/main" val="18381314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1346490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95810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6396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dirty="0"/>
          </a:p>
        </p:txBody>
      </p:sp>
    </p:spTree>
    <p:extLst>
      <p:ext uri="{BB962C8B-B14F-4D97-AF65-F5344CB8AC3E}">
        <p14:creationId xmlns:p14="http://schemas.microsoft.com/office/powerpoint/2010/main" val="37861428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3CCE4607-74FB-4C59-BF1A-0B010BE94FA1}"/>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11333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6" name="Bildobjekt 5" descr="Logo" title="Logo">
            <a:extLst>
              <a:ext uri="{FF2B5EF4-FFF2-40B4-BE49-F238E27FC236}">
                <a16:creationId xmlns:a16="http://schemas.microsoft.com/office/drawing/2014/main" id="{F553E24A-3DDB-4BDB-AFD5-7B1A6654AA51}"/>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612159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B4D387F5-80D9-4C76-BC49-B3DB491C7753}"/>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9" name="Platshållare för text 4">
            <a:extLst>
              <a:ext uri="{FF2B5EF4-FFF2-40B4-BE49-F238E27FC236}">
                <a16:creationId xmlns:a16="http://schemas.microsoft.com/office/drawing/2014/main" id="{DC9D14F3-5388-4300-9690-CC1D587ACE71}"/>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34300278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6308EBDC-4C95-4C89-B209-CFA4BC0F0D41}"/>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09660949"/>
      </p:ext>
    </p:extLst>
  </p:cSld>
  <p:clrMapOvr>
    <a:masterClrMapping/>
  </p:clrMapOvr>
  <p:hf sldNum="0" hdr="0" ftr="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ysClr val="windowText" lastClr="000000"/>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ysClr val="windowText" lastClr="000000"/>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ysClr val="windowText" lastClr="000000"/>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3E2C54C6-B23A-4A98-87DA-460517183465}"/>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077637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41863809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80000" y="1736728"/>
            <a:ext cx="527808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434313" y="1736728"/>
            <a:ext cx="5277697"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1893238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87681"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87681"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6650050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7987941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2962555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59868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80000" y="1736731"/>
            <a:ext cx="4752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88674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dirty="0"/>
          </a:p>
        </p:txBody>
      </p:sp>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80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80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12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12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Tree>
    <p:extLst>
      <p:ext uri="{BB962C8B-B14F-4D97-AF65-F5344CB8AC3E}">
        <p14:creationId xmlns:p14="http://schemas.microsoft.com/office/powerpoint/2010/main" val="3600468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8915283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0579075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1859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dirty="0"/>
          </a:p>
        </p:txBody>
      </p:sp>
    </p:spTree>
    <p:extLst>
      <p:ext uri="{BB962C8B-B14F-4D97-AF65-F5344CB8AC3E}">
        <p14:creationId xmlns:p14="http://schemas.microsoft.com/office/powerpoint/2010/main" val="23280702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EB299EBB-5D91-4159-9244-27B7C7F23297}"/>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2662472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ysClr val="windowText" lastClr="000000"/>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6" name="Bildobjekt 5" descr="Logo" title="Logo">
            <a:extLst>
              <a:ext uri="{FF2B5EF4-FFF2-40B4-BE49-F238E27FC236}">
                <a16:creationId xmlns:a16="http://schemas.microsoft.com/office/drawing/2014/main" id="{6644DD84-62BB-4623-8539-F89956010878}"/>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23843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ysClr val="windowText" lastClr="000000"/>
                </a:solidFill>
              </a:rPr>
              <a:t>Kontakt</a:t>
            </a:r>
          </a:p>
        </p:txBody>
      </p:sp>
      <p:pic>
        <p:nvPicPr>
          <p:cNvPr id="13" name="Bildobjekt 12" descr="Logo" title="Logo">
            <a:extLst>
              <a:ext uri="{FF2B5EF4-FFF2-40B4-BE49-F238E27FC236}">
                <a16:creationId xmlns:a16="http://schemas.microsoft.com/office/drawing/2014/main" id="{1B396736-26D8-4CD5-85EE-0BE69953A942}"/>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9" name="Platshållare för text 4">
            <a:extLst>
              <a:ext uri="{FF2B5EF4-FFF2-40B4-BE49-F238E27FC236}">
                <a16:creationId xmlns:a16="http://schemas.microsoft.com/office/drawing/2014/main" id="{A7A43AD0-013B-48B8-99BF-B146B2018F03}"/>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12999247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9FF2E04A-5F34-4DEF-B90E-49E53695522B}"/>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1850097016"/>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rgbClr val="3F556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D7BB3FF9-3CF1-40B4-94FC-0F25A02A9154}"/>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759160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02109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80000" y="1736728"/>
            <a:ext cx="527808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434313" y="1736728"/>
            <a:ext cx="5277697"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63920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87681"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87681"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442346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379815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405334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59868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80000" y="1736731"/>
            <a:ext cx="4752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048027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80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80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12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12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Tree>
    <p:extLst>
      <p:ext uri="{BB962C8B-B14F-4D97-AF65-F5344CB8AC3E}">
        <p14:creationId xmlns:p14="http://schemas.microsoft.com/office/powerpoint/2010/main" val="1275354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113403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840321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753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dirty="0"/>
          </a:p>
        </p:txBody>
      </p:sp>
    </p:spTree>
    <p:extLst>
      <p:ext uri="{BB962C8B-B14F-4D97-AF65-F5344CB8AC3E}">
        <p14:creationId xmlns:p14="http://schemas.microsoft.com/office/powerpoint/2010/main" val="2850866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3FFE42B3-3AE5-4327-B81C-7AA31CD9E30C}"/>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36065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80000" y="1736728"/>
            <a:ext cx="5278080"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434313" y="1736728"/>
            <a:ext cx="5277697"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rgbClr val="3F556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6" name="Bildobjekt 5" descr="Logo" title="Logo">
            <a:extLst>
              <a:ext uri="{FF2B5EF4-FFF2-40B4-BE49-F238E27FC236}">
                <a16:creationId xmlns:a16="http://schemas.microsoft.com/office/drawing/2014/main" id="{9AF6F829-B2F7-4BBF-8098-01B42182C724}"/>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834288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rgbClr val="3F556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2C52E411-D959-45C4-AC11-C8CCA81B9D21}"/>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9" name="Platshållare för text 4">
            <a:extLst>
              <a:ext uri="{FF2B5EF4-FFF2-40B4-BE49-F238E27FC236}">
                <a16:creationId xmlns:a16="http://schemas.microsoft.com/office/drawing/2014/main" id="{1C79B5E0-E92E-4CCE-9087-BAD8D9475CDF}"/>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734942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85B00460-B7F1-4561-8B63-2A0660F920E1}"/>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1918150"/>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B3AE0FFC-23C0-4B03-B808-68ECF19F9953}"/>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12660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402857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80000" y="1736728"/>
            <a:ext cx="527808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434313" y="1736728"/>
            <a:ext cx="5277697"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143722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87681"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87681"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527144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695005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281678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59868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80000" y="1736731"/>
            <a:ext cx="4752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64526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87681"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87681"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80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80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12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12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Tree>
    <p:extLst>
      <p:ext uri="{BB962C8B-B14F-4D97-AF65-F5344CB8AC3E}">
        <p14:creationId xmlns:p14="http://schemas.microsoft.com/office/powerpoint/2010/main" val="41560659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74077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499487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067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dirty="0"/>
          </a:p>
        </p:txBody>
      </p:sp>
    </p:spTree>
    <p:extLst>
      <p:ext uri="{BB962C8B-B14F-4D97-AF65-F5344CB8AC3E}">
        <p14:creationId xmlns:p14="http://schemas.microsoft.com/office/powerpoint/2010/main" val="3717313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59F7D1BA-0D59-4AC2-88E1-88E18B1BD1C6}"/>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37880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6" name="Bildobjekt 5" descr="Logo" title="Logo">
            <a:extLst>
              <a:ext uri="{FF2B5EF4-FFF2-40B4-BE49-F238E27FC236}">
                <a16:creationId xmlns:a16="http://schemas.microsoft.com/office/drawing/2014/main" id="{63066BDF-0734-40FA-AD99-2B49E089EB9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8525846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C7AC3FC3-BCB1-4BA6-9E6D-F5D6DB2D830A}"/>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9" name="Platshållare för text 4">
            <a:extLst>
              <a:ext uri="{FF2B5EF4-FFF2-40B4-BE49-F238E27FC236}">
                <a16:creationId xmlns:a16="http://schemas.microsoft.com/office/drawing/2014/main" id="{556B22EF-64B2-4C1D-90D2-979BD27E9A40}"/>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30702181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3BED9DF7-8543-4D14-A76D-E278E36D7EA0}"/>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745401280"/>
      </p:ext>
    </p:extLst>
  </p:cSld>
  <p:clrMapOvr>
    <a:masterClrMapping/>
  </p:clrMapOvr>
  <p:hf sldNum="0"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AC0E3E43-ECBA-4F87-AA81-F0A9D23D9ABC}"/>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99575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4043155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80000" y="1736728"/>
            <a:ext cx="527808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434313" y="1736728"/>
            <a:ext cx="5277697"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152749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87681"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87681"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459095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4432611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757066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59868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80000" y="1736731"/>
            <a:ext cx="4752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156288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80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80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12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12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Tree>
    <p:extLst>
      <p:ext uri="{BB962C8B-B14F-4D97-AF65-F5344CB8AC3E}">
        <p14:creationId xmlns:p14="http://schemas.microsoft.com/office/powerpoint/2010/main" val="32355707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1307577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716807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82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dirty="0"/>
          </a:p>
        </p:txBody>
      </p:sp>
    </p:spTree>
    <p:extLst>
      <p:ext uri="{BB962C8B-B14F-4D97-AF65-F5344CB8AC3E}">
        <p14:creationId xmlns:p14="http://schemas.microsoft.com/office/powerpoint/2010/main" val="11187587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1D595C18-4E06-4F4A-8D53-445E754F8FE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8252371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6" name="Bildobjekt 5" descr="Logo" title="Logo">
            <a:extLst>
              <a:ext uri="{FF2B5EF4-FFF2-40B4-BE49-F238E27FC236}">
                <a16:creationId xmlns:a16="http://schemas.microsoft.com/office/drawing/2014/main" id="{1FEF371B-90A0-401E-8907-6C299E475215}"/>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047192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5507C9CB-4B6F-428A-9C7D-1C9F50F78BAA}"/>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9" name="Platshållare för text 4">
            <a:extLst>
              <a:ext uri="{FF2B5EF4-FFF2-40B4-BE49-F238E27FC236}">
                <a16:creationId xmlns:a16="http://schemas.microsoft.com/office/drawing/2014/main" id="{196A3C66-94FD-4711-9406-C248490DA9E1}"/>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23090580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329A5EE3-6BBE-4D2B-AE70-AC25F9A01E94}"/>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357127829"/>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78C9625C-92CB-4FD1-8E25-5C0E5F85BF52}"/>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0529433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6008137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80000" y="1736728"/>
            <a:ext cx="527808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434313" y="1736728"/>
            <a:ext cx="5277697"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96871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87681"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87681"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5204089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32764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5986800" y="1736728"/>
            <a:ext cx="5734800"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80000" y="1736731"/>
            <a:ext cx="4752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242824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59868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80000" y="1736731"/>
            <a:ext cx="4752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3940714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80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80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12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12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Tree>
    <p:extLst>
      <p:ext uri="{BB962C8B-B14F-4D97-AF65-F5344CB8AC3E}">
        <p14:creationId xmlns:p14="http://schemas.microsoft.com/office/powerpoint/2010/main" val="31060971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9438341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5331677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2645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dirty="0"/>
          </a:p>
        </p:txBody>
      </p:sp>
    </p:spTree>
    <p:extLst>
      <p:ext uri="{BB962C8B-B14F-4D97-AF65-F5344CB8AC3E}">
        <p14:creationId xmlns:p14="http://schemas.microsoft.com/office/powerpoint/2010/main" val="27839975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C9D16BAF-82AC-423D-ABF0-5BCE8676CC40}"/>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9333275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6" name="Bildobjekt 5" descr="Logo" title="Logo">
            <a:extLst>
              <a:ext uri="{FF2B5EF4-FFF2-40B4-BE49-F238E27FC236}">
                <a16:creationId xmlns:a16="http://schemas.microsoft.com/office/drawing/2014/main" id="{E542E96D-39C2-4526-81D6-DC6157D82D43}"/>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8518985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A47C1F67-DE1B-47A6-8B41-7EEEFC587A06}"/>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9" name="Platshållare för text 4">
            <a:extLst>
              <a:ext uri="{FF2B5EF4-FFF2-40B4-BE49-F238E27FC236}">
                <a16:creationId xmlns:a16="http://schemas.microsoft.com/office/drawing/2014/main" id="{E5800305-38E1-43B7-B1E0-B8916B8E2095}"/>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1135674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80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80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12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12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09080D74-8A9B-4352-871A-403AE6E7173E}"/>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269409714"/>
      </p:ext>
    </p:extLst>
  </p:cSld>
  <p:clrMapOvr>
    <a:masterClrMapping/>
  </p:clrMapOvr>
  <p:hf sldNum="0" hdr="0" ftr="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FFFC6A1C-3265-4EBD-88AD-4DDDEC62C2E3}"/>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5733418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6910266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80000" y="1736728"/>
            <a:ext cx="527808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434313" y="1736728"/>
            <a:ext cx="5277697"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8280949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87681"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87681"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9080083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2502505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2015694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59868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80000" y="1736731"/>
            <a:ext cx="4752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9766963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80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80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12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12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Tree>
    <p:extLst>
      <p:ext uri="{BB962C8B-B14F-4D97-AF65-F5344CB8AC3E}">
        <p14:creationId xmlns:p14="http://schemas.microsoft.com/office/powerpoint/2010/main" val="31422982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5707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218022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2523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dirty="0"/>
          </a:p>
        </p:txBody>
      </p:sp>
    </p:spTree>
    <p:extLst>
      <p:ext uri="{BB962C8B-B14F-4D97-AF65-F5344CB8AC3E}">
        <p14:creationId xmlns:p14="http://schemas.microsoft.com/office/powerpoint/2010/main" val="8475666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8D8A8A26-49DA-481E-97F0-BD4CBDB3B61A}"/>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41505527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6" name="Bildobjekt 5" descr="Logo" title="Logo">
            <a:extLst>
              <a:ext uri="{FF2B5EF4-FFF2-40B4-BE49-F238E27FC236}">
                <a16:creationId xmlns:a16="http://schemas.microsoft.com/office/drawing/2014/main" id="{71743776-2D15-47A1-99A1-80F79B22A2B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3221125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AFA4765F-4652-482D-8F41-00A1D38C9FDD}"/>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9" name="Platshållare för text 4">
            <a:extLst>
              <a:ext uri="{FF2B5EF4-FFF2-40B4-BE49-F238E27FC236}">
                <a16:creationId xmlns:a16="http://schemas.microsoft.com/office/drawing/2014/main" id="{8904D8F1-2735-45AD-9FA3-C523B6EDDA40}"/>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39503775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7AF1A514-4943-43FF-9F00-9DB47FC4CEF0}"/>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126089144"/>
      </p:ext>
    </p:extLst>
  </p:cSld>
  <p:clrMapOvr>
    <a:masterClrMapping/>
  </p:clrMapOvr>
  <p:hf sldNum="0" hdr="0" ftr="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03830DCD-B2CA-4BC9-A57E-27239C1937E9}"/>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2520321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7113353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80000" y="1736728"/>
            <a:ext cx="527808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434313" y="1736728"/>
            <a:ext cx="5277697"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76120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userDrawn="1"/>
        </p:nvSpPr>
        <p:spPr>
          <a:xfrm>
            <a:off x="11197213" y="6452974"/>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100" smtClean="0"/>
              <a:pPr algn="r"/>
              <a:t>‹#›</a:t>
            </a:fld>
            <a:endParaRPr lang="sv-SE" sz="1100"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hdr="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userDrawn="1"/>
        </p:nvSpPr>
        <p:spPr>
          <a:xfrm>
            <a:off x="11197213" y="6452974"/>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100" smtClean="0"/>
              <a:pPr algn="r"/>
              <a:t>‹#›</a:t>
            </a:fld>
            <a:endParaRPr lang="sv-SE" sz="1100"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B1CA9250-109E-49A6-8767-F632756E4E04}"/>
              </a:ext>
            </a:extLst>
          </p:cNvPr>
          <p:cNvPicPr>
            <a:picLocks noChangeAspect="1"/>
          </p:cNvPicPr>
          <p:nvPr userDrawn="1"/>
        </p:nvPicPr>
        <p:blipFill>
          <a:blip r:embed="rId18"/>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647164684"/>
      </p:ext>
    </p:extLst>
  </p:cSld>
  <p:clrMap bg1="lt1" tx1="dk1" bg2="lt2" tx2="dk2" accent1="accent1" accent2="accent2" accent3="accent3" accent4="accent4" accent5="accent5" accent6="accent6" hlink="hlink" folHlink="folHlink"/>
  <p:sldLayoutIdLst>
    <p:sldLayoutId id="2147484544" r:id="rId1"/>
    <p:sldLayoutId id="2147484545" r:id="rId2"/>
    <p:sldLayoutId id="2147484546" r:id="rId3"/>
    <p:sldLayoutId id="2147484547" r:id="rId4"/>
    <p:sldLayoutId id="2147484548" r:id="rId5"/>
    <p:sldLayoutId id="2147484549" r:id="rId6"/>
    <p:sldLayoutId id="2147484550" r:id="rId7"/>
    <p:sldLayoutId id="2147484551" r:id="rId8"/>
    <p:sldLayoutId id="2147484552" r:id="rId9"/>
    <p:sldLayoutId id="2147484553" r:id="rId10"/>
    <p:sldLayoutId id="2147484554" r:id="rId11"/>
    <p:sldLayoutId id="2147484555" r:id="rId12"/>
    <p:sldLayoutId id="2147484556" r:id="rId13"/>
    <p:sldLayoutId id="2147484557" r:id="rId14"/>
    <p:sldLayoutId id="2147484558" r:id="rId15"/>
    <p:sldLayoutId id="2147484559" r:id="rId16"/>
  </p:sldLayoutIdLst>
  <p:hf hdr="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userDrawn="1"/>
        </p:nvSpPr>
        <p:spPr>
          <a:xfrm>
            <a:off x="11197213" y="6452974"/>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100" smtClean="0"/>
              <a:pPr algn="r"/>
              <a:t>‹#›</a:t>
            </a:fld>
            <a:endParaRPr lang="sv-SE" sz="1100"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C4C9C58B-B77C-4551-ADDA-91CC6F0EBE0D}"/>
              </a:ext>
            </a:extLst>
          </p:cNvPr>
          <p:cNvPicPr>
            <a:picLocks noChangeAspect="1"/>
          </p:cNvPicPr>
          <p:nvPr userDrawn="1"/>
        </p:nvPicPr>
        <p:blipFill>
          <a:blip r:embed="rId18"/>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666135514"/>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 id="2147484572" r:id="rId12"/>
    <p:sldLayoutId id="2147484573" r:id="rId13"/>
    <p:sldLayoutId id="2147484574" r:id="rId14"/>
    <p:sldLayoutId id="2147484575" r:id="rId15"/>
    <p:sldLayoutId id="2147484576" r:id="rId16"/>
  </p:sldLayoutIdLst>
  <p:hf hdr="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userDrawn="1"/>
        </p:nvSpPr>
        <p:spPr>
          <a:xfrm>
            <a:off x="11197213" y="6452974"/>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100" smtClean="0"/>
              <a:pPr algn="r"/>
              <a:t>‹#›</a:t>
            </a:fld>
            <a:endParaRPr lang="sv-SE" sz="1100"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23910673-5D1C-47B8-8388-A6CAD7D08716}"/>
              </a:ext>
            </a:extLst>
          </p:cNvPr>
          <p:cNvPicPr>
            <a:picLocks noChangeAspect="1"/>
          </p:cNvPicPr>
          <p:nvPr userDrawn="1"/>
        </p:nvPicPr>
        <p:blipFill>
          <a:blip r:embed="rId18"/>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5147640"/>
      </p:ext>
    </p:extLst>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 id="2147484589" r:id="rId12"/>
    <p:sldLayoutId id="2147484590" r:id="rId13"/>
    <p:sldLayoutId id="2147484591" r:id="rId14"/>
    <p:sldLayoutId id="2147484592" r:id="rId15"/>
    <p:sldLayoutId id="2147484593" r:id="rId16"/>
  </p:sldLayoutIdLst>
  <p:hf hdr="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userDrawn="1"/>
        </p:nvSpPr>
        <p:spPr>
          <a:xfrm>
            <a:off x="11197213" y="6452974"/>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100" smtClean="0"/>
              <a:pPr algn="r"/>
              <a:t>‹#›</a:t>
            </a:fld>
            <a:endParaRPr lang="sv-SE" sz="1100"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481A4564-A4A7-414A-A9BE-CE495FDA54C0}"/>
              </a:ext>
            </a:extLst>
          </p:cNvPr>
          <p:cNvPicPr>
            <a:picLocks noChangeAspect="1"/>
          </p:cNvPicPr>
          <p:nvPr userDrawn="1"/>
        </p:nvPicPr>
        <p:blipFill>
          <a:blip r:embed="rId18"/>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414322114"/>
      </p:ext>
    </p:extLst>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 id="2147484599" r:id="rId5"/>
    <p:sldLayoutId id="2147484600" r:id="rId6"/>
    <p:sldLayoutId id="2147484601" r:id="rId7"/>
    <p:sldLayoutId id="2147484602" r:id="rId8"/>
    <p:sldLayoutId id="2147484603" r:id="rId9"/>
    <p:sldLayoutId id="2147484604" r:id="rId10"/>
    <p:sldLayoutId id="2147484605" r:id="rId11"/>
    <p:sldLayoutId id="2147484606" r:id="rId12"/>
    <p:sldLayoutId id="2147484607" r:id="rId13"/>
    <p:sldLayoutId id="2147484608" r:id="rId14"/>
    <p:sldLayoutId id="2147484609" r:id="rId15"/>
    <p:sldLayoutId id="2147484610" r:id="rId16"/>
  </p:sldLayoutIdLst>
  <p:hf hdr="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userDrawn="1"/>
        </p:nvSpPr>
        <p:spPr>
          <a:xfrm>
            <a:off x="11197213" y="6452974"/>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100" smtClean="0"/>
              <a:pPr algn="r"/>
              <a:t>‹#›</a:t>
            </a:fld>
            <a:endParaRPr lang="sv-SE" sz="1100"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92502C4F-0169-4131-9D0C-6498521FEC8F}"/>
              </a:ext>
            </a:extLst>
          </p:cNvPr>
          <p:cNvPicPr>
            <a:picLocks noChangeAspect="1"/>
          </p:cNvPicPr>
          <p:nvPr userDrawn="1"/>
        </p:nvPicPr>
        <p:blipFill>
          <a:blip r:embed="rId18"/>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205529688"/>
      </p:ext>
    </p:extLst>
  </p:cSld>
  <p:clrMap bg1="lt1" tx1="dk1" bg2="lt2" tx2="dk2" accent1="accent1" accent2="accent2" accent3="accent3" accent4="accent4" accent5="accent5" accent6="accent6" hlink="hlink" folHlink="folHlink"/>
  <p:sldLayoutIdLst>
    <p:sldLayoutId id="2147484612"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621" r:id="rId10"/>
    <p:sldLayoutId id="2147484622" r:id="rId11"/>
    <p:sldLayoutId id="2147484623" r:id="rId12"/>
    <p:sldLayoutId id="2147484624" r:id="rId13"/>
    <p:sldLayoutId id="2147484625" r:id="rId14"/>
    <p:sldLayoutId id="2147484626" r:id="rId15"/>
    <p:sldLayoutId id="2147484627" r:id="rId16"/>
  </p:sldLayoutIdLst>
  <p:hf hdr="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userDrawn="1"/>
        </p:nvSpPr>
        <p:spPr>
          <a:xfrm>
            <a:off x="11197213" y="6452974"/>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100" smtClean="0"/>
              <a:pPr algn="r"/>
              <a:t>‹#›</a:t>
            </a:fld>
            <a:endParaRPr lang="sv-SE" sz="1100"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637B112D-B3E5-4CD5-B782-599E081AF9AA}"/>
              </a:ext>
            </a:extLst>
          </p:cNvPr>
          <p:cNvPicPr>
            <a:picLocks noChangeAspect="1"/>
          </p:cNvPicPr>
          <p:nvPr userDrawn="1"/>
        </p:nvPicPr>
        <p:blipFill>
          <a:blip r:embed="rId18"/>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843931133"/>
      </p:ext>
    </p:extLst>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 id="2147484640" r:id="rId12"/>
    <p:sldLayoutId id="2147484641" r:id="rId13"/>
    <p:sldLayoutId id="2147484642" r:id="rId14"/>
    <p:sldLayoutId id="2147484643" r:id="rId15"/>
    <p:sldLayoutId id="2147484644" r:id="rId16"/>
  </p:sldLayoutIdLst>
  <p:hf hdr="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userDrawn="1"/>
        </p:nvSpPr>
        <p:spPr>
          <a:xfrm>
            <a:off x="11197213" y="6452974"/>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100" smtClean="0"/>
              <a:pPr algn="r"/>
              <a:t>‹#›</a:t>
            </a:fld>
            <a:endParaRPr lang="sv-SE" sz="1100"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06849E6E-2120-4CD2-873B-B12E14195E64}"/>
              </a:ext>
            </a:extLst>
          </p:cNvPr>
          <p:cNvPicPr>
            <a:picLocks noChangeAspect="1"/>
          </p:cNvPicPr>
          <p:nvPr userDrawn="1"/>
        </p:nvPicPr>
        <p:blipFill>
          <a:blip r:embed="rId18"/>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870476553"/>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8" r:id="rId13"/>
    <p:sldLayoutId id="2147484659" r:id="rId14"/>
    <p:sldLayoutId id="2147484660" r:id="rId15"/>
    <p:sldLayoutId id="2147484661" r:id="rId16"/>
  </p:sldLayoutIdLst>
  <p:hf hdr="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520449D-022E-43B9-86F7-C622FB904B33}"/>
              </a:ext>
            </a:extLst>
          </p:cNvPr>
          <p:cNvSpPr>
            <a:spLocks noGrp="1"/>
          </p:cNvSpPr>
          <p:nvPr>
            <p:ph type="ctrTitle"/>
          </p:nvPr>
        </p:nvSpPr>
        <p:spPr/>
        <p:txBody>
          <a:bodyPr/>
          <a:lstStyle/>
          <a:p>
            <a:r>
              <a:rPr lang="sv-SE" dirty="0"/>
              <a:t>Styrgruppen för politikerutbildning</a:t>
            </a:r>
          </a:p>
        </p:txBody>
      </p:sp>
      <p:sp>
        <p:nvSpPr>
          <p:cNvPr id="6" name="Platshållare för text 5">
            <a:extLst>
              <a:ext uri="{FF2B5EF4-FFF2-40B4-BE49-F238E27FC236}">
                <a16:creationId xmlns:a16="http://schemas.microsoft.com/office/drawing/2014/main" id="{00397904-DC9B-495D-AF39-C273E3B4D511}"/>
              </a:ext>
            </a:extLst>
          </p:cNvPr>
          <p:cNvSpPr>
            <a:spLocks noGrp="1"/>
          </p:cNvSpPr>
          <p:nvPr>
            <p:ph type="body" sz="quarter" idx="10"/>
          </p:nvPr>
        </p:nvSpPr>
        <p:spPr/>
        <p:txBody>
          <a:bodyPr/>
          <a:lstStyle/>
          <a:p>
            <a:r>
              <a:rPr lang="sv-SE" dirty="0"/>
              <a:t>14 oktober 2022</a:t>
            </a:r>
          </a:p>
        </p:txBody>
      </p:sp>
      <p:sp>
        <p:nvSpPr>
          <p:cNvPr id="7" name="Platshållare för text 6">
            <a:extLst>
              <a:ext uri="{FF2B5EF4-FFF2-40B4-BE49-F238E27FC236}">
                <a16:creationId xmlns:a16="http://schemas.microsoft.com/office/drawing/2014/main" id="{1348F2C6-5E21-4EB0-BA08-131E1E9FB6B3}"/>
              </a:ext>
            </a:extLst>
          </p:cNvPr>
          <p:cNvSpPr>
            <a:spLocks noGrp="1"/>
          </p:cNvSpPr>
          <p:nvPr>
            <p:ph type="body" sz="quarter" idx="11"/>
          </p:nvPr>
        </p:nvSpPr>
        <p:spPr/>
        <p:txBody>
          <a:bodyPr/>
          <a:lstStyle/>
          <a:p>
            <a:endParaRPr lang="sv-SE" dirty="0"/>
          </a:p>
        </p:txBody>
      </p:sp>
    </p:spTree>
    <p:extLst>
      <p:ext uri="{BB962C8B-B14F-4D97-AF65-F5344CB8AC3E}">
        <p14:creationId xmlns:p14="http://schemas.microsoft.com/office/powerpoint/2010/main" val="241457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85823EA-7EC4-4DEC-889C-5E84462F8820}"/>
              </a:ext>
            </a:extLst>
          </p:cNvPr>
          <p:cNvSpPr>
            <a:spLocks noGrp="1"/>
          </p:cNvSpPr>
          <p:nvPr>
            <p:ph type="title"/>
          </p:nvPr>
        </p:nvSpPr>
        <p:spPr/>
        <p:txBody>
          <a:bodyPr/>
          <a:lstStyle/>
          <a:p>
            <a:r>
              <a:rPr lang="sv-SE" dirty="0"/>
              <a:t>Grundutbildningens innehåll</a:t>
            </a:r>
          </a:p>
        </p:txBody>
      </p:sp>
      <p:sp>
        <p:nvSpPr>
          <p:cNvPr id="5" name="Platshållare för innehåll 4">
            <a:extLst>
              <a:ext uri="{FF2B5EF4-FFF2-40B4-BE49-F238E27FC236}">
                <a16:creationId xmlns:a16="http://schemas.microsoft.com/office/drawing/2014/main" id="{90906264-CEB4-400F-ACE4-A0A3EC1F85B1}"/>
              </a:ext>
            </a:extLst>
          </p:cNvPr>
          <p:cNvSpPr>
            <a:spLocks noGrp="1"/>
          </p:cNvSpPr>
          <p:nvPr>
            <p:ph sz="half" idx="1"/>
          </p:nvPr>
        </p:nvSpPr>
        <p:spPr/>
        <p:txBody>
          <a:bodyPr>
            <a:normAutofit lnSpcReduction="10000"/>
          </a:bodyPr>
          <a:lstStyle/>
          <a:p>
            <a:r>
              <a:rPr lang="sv-SE" b="1" dirty="0"/>
              <a:t>Ekonomi</a:t>
            </a:r>
          </a:p>
          <a:p>
            <a:pPr lvl="1"/>
            <a:r>
              <a:rPr lang="sv-SE" dirty="0"/>
              <a:t>Övergripande förutsättningar för stadens ekonomi</a:t>
            </a:r>
          </a:p>
          <a:p>
            <a:pPr lvl="1"/>
            <a:r>
              <a:rPr lang="sv-SE" dirty="0"/>
              <a:t>Ekonomistyrning och resursfördelning</a:t>
            </a:r>
          </a:p>
          <a:p>
            <a:pPr lvl="1"/>
            <a:r>
              <a:rPr lang="sv-SE" dirty="0"/>
              <a:t>Nämnder och bolagsstyrelsers ekonomiska ansvar </a:t>
            </a:r>
          </a:p>
          <a:p>
            <a:r>
              <a:rPr lang="sv-SE" b="1" dirty="0"/>
              <a:t>HR</a:t>
            </a:r>
          </a:p>
          <a:p>
            <a:pPr lvl="1"/>
            <a:r>
              <a:rPr lang="sv-SE" dirty="0"/>
              <a:t>Arbetsgivaren förutsättningar och arbetsgivarrollen</a:t>
            </a:r>
          </a:p>
          <a:p>
            <a:pPr lvl="1"/>
            <a:r>
              <a:rPr lang="sv-SE" dirty="0"/>
              <a:t>Stadens personalpolitik, ett hållbart ledarskap</a:t>
            </a:r>
          </a:p>
          <a:p>
            <a:pPr lvl="1"/>
            <a:r>
              <a:rPr lang="sv-SE" dirty="0"/>
              <a:t>Arbetsmiljöansvaret</a:t>
            </a:r>
          </a:p>
          <a:p>
            <a:r>
              <a:rPr lang="sv-SE" b="1" dirty="0"/>
              <a:t>Stadens utmaningar och möjligheter </a:t>
            </a:r>
          </a:p>
          <a:p>
            <a:pPr lvl="1"/>
            <a:r>
              <a:rPr lang="sv-SE" sz="1800" dirty="0">
                <a:latin typeface="Calibri" panose="020F0502020204030204" pitchFamily="34" charset="0"/>
              </a:rPr>
              <a:t>T.ex. klimatomställning</a:t>
            </a:r>
            <a:r>
              <a:rPr lang="sv-SE" sz="1800" dirty="0">
                <a:effectLst/>
                <a:latin typeface="Calibri" panose="020F0502020204030204" pitchFamily="34" charset="0"/>
              </a:rPr>
              <a:t>, kompetensförsörjning, digitalisering, innovation</a:t>
            </a:r>
            <a:endParaRPr lang="sv-SE" b="1" dirty="0"/>
          </a:p>
          <a:p>
            <a:pPr marL="0" indent="0">
              <a:buNone/>
            </a:pPr>
            <a:endParaRPr lang="sv-SE" dirty="0"/>
          </a:p>
          <a:p>
            <a:pPr lvl="1"/>
            <a:endParaRPr lang="sv-SE" dirty="0"/>
          </a:p>
          <a:p>
            <a:endParaRPr lang="sv-SE" dirty="0"/>
          </a:p>
          <a:p>
            <a:endParaRPr lang="sv-SE" dirty="0"/>
          </a:p>
        </p:txBody>
      </p:sp>
      <p:sp>
        <p:nvSpPr>
          <p:cNvPr id="6" name="Platshållare för innehåll 5">
            <a:extLst>
              <a:ext uri="{FF2B5EF4-FFF2-40B4-BE49-F238E27FC236}">
                <a16:creationId xmlns:a16="http://schemas.microsoft.com/office/drawing/2014/main" id="{C9416F09-C0C2-4900-90D1-B9827DEC1918}"/>
              </a:ext>
            </a:extLst>
          </p:cNvPr>
          <p:cNvSpPr>
            <a:spLocks noGrp="1"/>
          </p:cNvSpPr>
          <p:nvPr>
            <p:ph sz="half" idx="2"/>
          </p:nvPr>
        </p:nvSpPr>
        <p:spPr/>
        <p:txBody>
          <a:bodyPr>
            <a:normAutofit/>
          </a:bodyPr>
          <a:lstStyle/>
          <a:p>
            <a:pPr>
              <a:lnSpc>
                <a:spcPct val="115000"/>
              </a:lnSpc>
              <a:spcAft>
                <a:spcPts val="1000"/>
              </a:spcAft>
            </a:pPr>
            <a:r>
              <a:rPr lang="sv-SE"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Stadens uppdrag</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b="1" dirty="0"/>
              <a:t>Säkerhet, samhällsskydd och beredskap</a:t>
            </a:r>
          </a:p>
          <a:p>
            <a:pPr lvl="1"/>
            <a:r>
              <a:rPr lang="sv-SE" dirty="0"/>
              <a:t>Övergripande om säkerhetsarbete och säkerhetsansvar</a:t>
            </a:r>
          </a:p>
          <a:p>
            <a:pPr lvl="1"/>
            <a:r>
              <a:rPr lang="sv-SE" dirty="0"/>
              <a:t>Krisberedskap och kriskommunikation</a:t>
            </a:r>
          </a:p>
          <a:p>
            <a:pPr lvl="1"/>
            <a:r>
              <a:rPr lang="sv-SE" dirty="0"/>
              <a:t>Informationssäkerhet, IT-säkerhet och personuppgiftsansvar </a:t>
            </a:r>
          </a:p>
          <a:p>
            <a:pPr lvl="1"/>
            <a:r>
              <a:rPr lang="sv-SE" dirty="0"/>
              <a:t>Personsäkerhet för förtroendevalda</a:t>
            </a:r>
          </a:p>
          <a:p>
            <a:pPr lvl="1"/>
            <a:r>
              <a:rPr lang="sv-SE" dirty="0"/>
              <a:t>Civilt försvar</a:t>
            </a:r>
          </a:p>
          <a:p>
            <a:pPr>
              <a:lnSpc>
                <a:spcPct val="115000"/>
              </a:lnSpc>
              <a:spcAft>
                <a:spcPts val="1000"/>
              </a:spcAft>
            </a:pPr>
            <a:r>
              <a:rPr lang="sv-SE" b="1" dirty="0"/>
              <a:t>Stadsrevisionens roll och uppdrag</a:t>
            </a:r>
          </a:p>
          <a:p>
            <a:pPr>
              <a:lnSpc>
                <a:spcPct val="115000"/>
              </a:lnSpc>
              <a:spcAft>
                <a:spcPts val="1000"/>
              </a:spcAft>
            </a:pP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sv-SE" dirty="0"/>
          </a:p>
          <a:p>
            <a:endParaRPr lang="sv-SE" dirty="0"/>
          </a:p>
          <a:p>
            <a:endParaRPr lang="sv-SE" dirty="0"/>
          </a:p>
        </p:txBody>
      </p:sp>
    </p:spTree>
    <p:extLst>
      <p:ext uri="{BB962C8B-B14F-4D97-AF65-F5344CB8AC3E}">
        <p14:creationId xmlns:p14="http://schemas.microsoft.com/office/powerpoint/2010/main" val="332060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19D62D5-618F-4C24-A3C1-294A92E72D6E}"/>
              </a:ext>
            </a:extLst>
          </p:cNvPr>
          <p:cNvSpPr>
            <a:spLocks noGrp="1"/>
          </p:cNvSpPr>
          <p:nvPr>
            <p:ph type="body" sz="quarter" idx="11"/>
          </p:nvPr>
        </p:nvSpPr>
        <p:spPr/>
        <p:txBody>
          <a:bodyPr/>
          <a:lstStyle/>
          <a:p>
            <a:r>
              <a:rPr lang="sv-SE" dirty="0"/>
              <a:t>Stadsledningskontoret</a:t>
            </a:r>
          </a:p>
          <a:p>
            <a:r>
              <a:rPr lang="sv-SE" dirty="0"/>
              <a:t>Annette Borg</a:t>
            </a:r>
          </a:p>
          <a:p>
            <a:endParaRPr lang="sv-SE" dirty="0"/>
          </a:p>
          <a:p>
            <a:endParaRPr lang="sv-SE" dirty="0"/>
          </a:p>
        </p:txBody>
      </p:sp>
    </p:spTree>
    <p:extLst>
      <p:ext uri="{BB962C8B-B14F-4D97-AF65-F5344CB8AC3E}">
        <p14:creationId xmlns:p14="http://schemas.microsoft.com/office/powerpoint/2010/main" val="244156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059C9-98C6-49C5-AE99-BF48310923B0}"/>
              </a:ext>
            </a:extLst>
          </p:cNvPr>
          <p:cNvSpPr>
            <a:spLocks noGrp="1"/>
          </p:cNvSpPr>
          <p:nvPr>
            <p:ph type="title"/>
          </p:nvPr>
        </p:nvSpPr>
        <p:spPr/>
        <p:txBody>
          <a:bodyPr/>
          <a:lstStyle/>
          <a:p>
            <a:r>
              <a:rPr lang="sv-SE" dirty="0"/>
              <a:t>Dagordning</a:t>
            </a:r>
          </a:p>
        </p:txBody>
      </p:sp>
      <p:sp>
        <p:nvSpPr>
          <p:cNvPr id="3" name="Platshållare för innehåll 2">
            <a:extLst>
              <a:ext uri="{FF2B5EF4-FFF2-40B4-BE49-F238E27FC236}">
                <a16:creationId xmlns:a16="http://schemas.microsoft.com/office/drawing/2014/main" id="{28291BE6-8519-46D7-A8AD-DECF7AF87B0F}"/>
              </a:ext>
            </a:extLst>
          </p:cNvPr>
          <p:cNvSpPr>
            <a:spLocks noGrp="1"/>
          </p:cNvSpPr>
          <p:nvPr>
            <p:ph idx="11"/>
          </p:nvPr>
        </p:nvSpPr>
        <p:spPr/>
        <p:txBody>
          <a:bodyPr>
            <a:normAutofit fontScale="92500" lnSpcReduction="10000"/>
          </a:bodyPr>
          <a:lstStyle/>
          <a:p>
            <a:r>
              <a:rPr lang="sv-SE" dirty="0"/>
              <a:t>Mötets öppnande</a:t>
            </a:r>
          </a:p>
          <a:p>
            <a:r>
              <a:rPr lang="sv-SE" dirty="0"/>
              <a:t>Förgående mötes anteckningar</a:t>
            </a:r>
          </a:p>
          <a:p>
            <a:r>
              <a:rPr lang="sv-SE" dirty="0"/>
              <a:t>4-årig utbildningsplan för 2023-2026</a:t>
            </a:r>
          </a:p>
          <a:p>
            <a:pPr lvl="1"/>
            <a:r>
              <a:rPr lang="sv-SE" dirty="0"/>
              <a:t>Återblick på önskemål som kom fram vid vårens workshop</a:t>
            </a:r>
          </a:p>
          <a:p>
            <a:pPr lvl="1"/>
            <a:r>
              <a:rPr lang="sv-SE" dirty="0"/>
              <a:t>Första förslag till utbildningsplan</a:t>
            </a:r>
          </a:p>
          <a:p>
            <a:r>
              <a:rPr lang="sv-SE" dirty="0"/>
              <a:t>Utbildning för de 6 socialnämndernas individutskott</a:t>
            </a:r>
          </a:p>
          <a:p>
            <a:r>
              <a:rPr lang="sv-SE" dirty="0"/>
              <a:t>Utbildning i mötesteknik</a:t>
            </a:r>
          </a:p>
          <a:p>
            <a:r>
              <a:rPr lang="sv-SE" dirty="0"/>
              <a:t>Grundutbildning för kommunfullmäktige, nämnder och styrelser</a:t>
            </a:r>
          </a:p>
          <a:p>
            <a:pPr lvl="1"/>
            <a:r>
              <a:rPr lang="sv-SE" dirty="0"/>
              <a:t>Antal tillfällen, fysisk/digital utbildning, form </a:t>
            </a:r>
          </a:p>
          <a:p>
            <a:r>
              <a:rPr lang="sv-SE" dirty="0"/>
              <a:t>Fortsatt utveckling av politikerhandboken</a:t>
            </a:r>
          </a:p>
          <a:p>
            <a:r>
              <a:rPr lang="sv-SE" dirty="0"/>
              <a:t>Övrigt </a:t>
            </a:r>
          </a:p>
          <a:p>
            <a:pPr marL="226783" lvl="1" indent="0">
              <a:buNone/>
            </a:pPr>
            <a:endParaRPr lang="sv-SE" dirty="0"/>
          </a:p>
          <a:p>
            <a:pPr marL="0" indent="0">
              <a:buNone/>
            </a:pPr>
            <a:endParaRPr lang="sv-SE" dirty="0"/>
          </a:p>
          <a:p>
            <a:pPr marL="226783" lvl="1" indent="0">
              <a:buNone/>
            </a:pPr>
            <a:endParaRPr lang="sv-SE" dirty="0"/>
          </a:p>
        </p:txBody>
      </p:sp>
    </p:spTree>
    <p:extLst>
      <p:ext uri="{BB962C8B-B14F-4D97-AF65-F5344CB8AC3E}">
        <p14:creationId xmlns:p14="http://schemas.microsoft.com/office/powerpoint/2010/main" val="4007084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C7413D-B3D0-4AFA-BBF9-C1D981BADCE1}"/>
              </a:ext>
            </a:extLst>
          </p:cNvPr>
          <p:cNvSpPr>
            <a:spLocks noGrp="1"/>
          </p:cNvSpPr>
          <p:nvPr>
            <p:ph type="title"/>
          </p:nvPr>
        </p:nvSpPr>
        <p:spPr/>
        <p:txBody>
          <a:bodyPr>
            <a:normAutofit fontScale="90000"/>
          </a:bodyPr>
          <a:lstStyle/>
          <a:p>
            <a:r>
              <a:rPr lang="sv-SE" dirty="0"/>
              <a:t>Inför ny mandatperiod – önskemål från vårens workshop</a:t>
            </a:r>
          </a:p>
        </p:txBody>
      </p:sp>
      <p:sp>
        <p:nvSpPr>
          <p:cNvPr id="3" name="Platshållare för innehåll 2">
            <a:extLst>
              <a:ext uri="{FF2B5EF4-FFF2-40B4-BE49-F238E27FC236}">
                <a16:creationId xmlns:a16="http://schemas.microsoft.com/office/drawing/2014/main" id="{2AD0EA8F-2ED5-4422-A456-5F7D8F9A52AA}"/>
              </a:ext>
            </a:extLst>
          </p:cNvPr>
          <p:cNvSpPr>
            <a:spLocks noGrp="1"/>
          </p:cNvSpPr>
          <p:nvPr>
            <p:ph idx="11"/>
          </p:nvPr>
        </p:nvSpPr>
        <p:spPr>
          <a:xfrm>
            <a:off x="1061400" y="1736724"/>
            <a:ext cx="10069200" cy="4440555"/>
          </a:xfrm>
        </p:spPr>
        <p:txBody>
          <a:bodyPr>
            <a:normAutofit fontScale="85000" lnSpcReduction="20000"/>
          </a:bodyPr>
          <a:lstStyle/>
          <a:p>
            <a:r>
              <a:rPr lang="sv-SE" dirty="0"/>
              <a:t>KS-uppdrag Tillitsbaserad styrning (och ledning) och kopplat till tystnadskulturen</a:t>
            </a:r>
          </a:p>
          <a:p>
            <a:pPr lvl="1"/>
            <a:r>
              <a:rPr lang="sv-SE" dirty="0"/>
              <a:t>extern och intern föreläsare </a:t>
            </a:r>
          </a:p>
          <a:p>
            <a:r>
              <a:rPr lang="sv-SE" dirty="0"/>
              <a:t>Fördjupningar inom olika ämnen/teman för gemensam kunskapsbas</a:t>
            </a:r>
          </a:p>
          <a:p>
            <a:pPr lvl="1"/>
            <a:r>
              <a:rPr lang="sv-SE" dirty="0"/>
              <a:t>Digitalisering, IT-säkerhet, informationssäkerhet, GDPR, </a:t>
            </a:r>
          </a:p>
          <a:p>
            <a:pPr lvl="1"/>
            <a:r>
              <a:rPr lang="sv-SE" dirty="0"/>
              <a:t>Pandemin, kris, tystnadskultur</a:t>
            </a:r>
          </a:p>
          <a:p>
            <a:pPr lvl="1"/>
            <a:r>
              <a:rPr lang="sv-SE" dirty="0"/>
              <a:t>Ansvaret som arbetsgivare, bra arbetsmiljö</a:t>
            </a:r>
          </a:p>
          <a:p>
            <a:pPr lvl="1"/>
            <a:r>
              <a:rPr lang="sv-SE" dirty="0"/>
              <a:t>Hur driver man ett förändringsarbete i en nämnd eller styrelse</a:t>
            </a:r>
          </a:p>
          <a:p>
            <a:pPr lvl="1"/>
            <a:r>
              <a:rPr lang="sv-SE" dirty="0"/>
              <a:t>Ärendeprocessen </a:t>
            </a:r>
          </a:p>
          <a:p>
            <a:r>
              <a:rPr lang="sv-SE" dirty="0"/>
              <a:t>Vidareutbildningar för erfarna förtroendevalda</a:t>
            </a:r>
          </a:p>
          <a:p>
            <a:r>
              <a:rPr lang="sv-SE" dirty="0"/>
              <a:t>Fortsätta arrangera presidieutbildningar</a:t>
            </a:r>
          </a:p>
          <a:p>
            <a:r>
              <a:rPr lang="sv-SE" dirty="0"/>
              <a:t>Mer om de olika rollerna; </a:t>
            </a:r>
          </a:p>
          <a:p>
            <a:pPr lvl="1"/>
            <a:r>
              <a:rPr lang="sv-SE" dirty="0"/>
              <a:t>företrädare för staden – partiet, </a:t>
            </a:r>
          </a:p>
          <a:p>
            <a:pPr lvl="1"/>
            <a:r>
              <a:rPr lang="sv-SE" dirty="0"/>
              <a:t>utifrån Christines och Lottas dragningar, </a:t>
            </a:r>
          </a:p>
          <a:p>
            <a:pPr lvl="1"/>
            <a:r>
              <a:rPr lang="sv-SE" dirty="0"/>
              <a:t>att sitta i nämnd kontra bolagsstyrelse, </a:t>
            </a:r>
          </a:p>
          <a:p>
            <a:pPr lvl="1"/>
            <a:r>
              <a:rPr lang="sv-SE" dirty="0"/>
              <a:t>förtroendevald – tjänsteperson</a:t>
            </a:r>
          </a:p>
          <a:p>
            <a:pPr lvl="1"/>
            <a:r>
              <a:rPr lang="sv-SE" dirty="0"/>
              <a:t>nämnd/styrelse – förvaltnings-/bolagsledning</a:t>
            </a:r>
          </a:p>
          <a:p>
            <a:endParaRPr lang="sv-SE" dirty="0"/>
          </a:p>
          <a:p>
            <a:endParaRPr lang="sv-SE" dirty="0"/>
          </a:p>
        </p:txBody>
      </p:sp>
    </p:spTree>
    <p:extLst>
      <p:ext uri="{BB962C8B-B14F-4D97-AF65-F5344CB8AC3E}">
        <p14:creationId xmlns:p14="http://schemas.microsoft.com/office/powerpoint/2010/main" val="4231937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8789A-C092-47ED-81E8-7A877E951CAD}"/>
              </a:ext>
            </a:extLst>
          </p:cNvPr>
          <p:cNvSpPr>
            <a:spLocks noGrp="1"/>
          </p:cNvSpPr>
          <p:nvPr>
            <p:ph type="title"/>
          </p:nvPr>
        </p:nvSpPr>
        <p:spPr/>
        <p:txBody>
          <a:bodyPr/>
          <a:lstStyle/>
          <a:p>
            <a:r>
              <a:rPr lang="sv-SE" dirty="0"/>
              <a:t>Enligt styrgruppens uppdragsbeskrivning</a:t>
            </a:r>
          </a:p>
        </p:txBody>
      </p:sp>
      <p:sp>
        <p:nvSpPr>
          <p:cNvPr id="3" name="Platshållare för innehåll 2">
            <a:extLst>
              <a:ext uri="{FF2B5EF4-FFF2-40B4-BE49-F238E27FC236}">
                <a16:creationId xmlns:a16="http://schemas.microsoft.com/office/drawing/2014/main" id="{49262238-D391-4257-A629-3BE6D84EFADF}"/>
              </a:ext>
            </a:extLst>
          </p:cNvPr>
          <p:cNvSpPr>
            <a:spLocks noGrp="1"/>
          </p:cNvSpPr>
          <p:nvPr>
            <p:ph idx="11"/>
          </p:nvPr>
        </p:nvSpPr>
        <p:spPr/>
        <p:txBody>
          <a:bodyPr>
            <a:normAutofit fontScale="92500" lnSpcReduction="10000"/>
          </a:bodyPr>
          <a:lstStyle/>
          <a:p>
            <a:r>
              <a:rPr lang="sv-SE" sz="1600" dirty="0">
                <a:effectLst/>
                <a:latin typeface="Arial" panose="020B0604020202020204" pitchFamily="34" charset="0"/>
                <a:ea typeface="Times New Roman" panose="02020603050405020304" pitchFamily="18" charset="0"/>
                <a:cs typeface="Arial" panose="020B0604020202020204" pitchFamily="34" charset="0"/>
              </a:rPr>
              <a:t>Områden för utbildning är stadens modell för ledning och styrning, gällande lagstiftningar och övriga göteborgsspecifika områden. </a:t>
            </a:r>
          </a:p>
          <a:p>
            <a:r>
              <a:rPr lang="sv-SE" sz="1600" dirty="0">
                <a:effectLst/>
                <a:latin typeface="Arial" panose="020B0604020202020204" pitchFamily="34" charset="0"/>
                <a:ea typeface="Times New Roman" panose="02020603050405020304" pitchFamily="18" charset="0"/>
                <a:cs typeface="Arial" panose="020B0604020202020204" pitchFamily="34" charset="0"/>
              </a:rPr>
              <a:t>Grundprincipen bör vara att styrgruppen inte arrangerar en utbildning som någon annan kan anordna, till exempel det egna politiska partiet eller Göteborgsregionens kommunalförbund.</a:t>
            </a:r>
          </a:p>
          <a:p>
            <a:r>
              <a:rPr lang="sv-SE" sz="1600">
                <a:effectLst/>
                <a:latin typeface="Arial" panose="020B0604020202020204" pitchFamily="34" charset="0"/>
                <a:ea typeface="Times New Roman" panose="02020603050405020304" pitchFamily="18" charset="0"/>
                <a:cs typeface="Arial" panose="020B0604020202020204" pitchFamily="34" charset="0"/>
              </a:rPr>
              <a:t>Inför </a:t>
            </a:r>
            <a:r>
              <a:rPr lang="sv-SE" sz="1600" dirty="0">
                <a:effectLst/>
                <a:latin typeface="Arial" panose="020B0604020202020204" pitchFamily="34" charset="0"/>
                <a:ea typeface="Times New Roman" panose="02020603050405020304" pitchFamily="18" charset="0"/>
                <a:cs typeface="Arial" panose="020B0604020202020204" pitchFamily="34" charset="0"/>
              </a:rPr>
              <a:t>varje ny mandatperiod ta fram förslag till en utbildningsplan för mandatperioden. Utbildningsplanen fastställs av kommunstyrelsen. </a:t>
            </a:r>
          </a:p>
          <a:p>
            <a:r>
              <a:rPr lang="sv-SE" sz="1600" dirty="0">
                <a:effectLst/>
                <a:latin typeface="Arial" panose="020B0604020202020204" pitchFamily="34" charset="0"/>
                <a:ea typeface="Times New Roman" panose="02020603050405020304" pitchFamily="18" charset="0"/>
                <a:cs typeface="Arial" panose="020B0604020202020204" pitchFamily="34" charset="0"/>
              </a:rPr>
              <a:t>I utbildningsplanen ska ingå</a:t>
            </a:r>
          </a:p>
          <a:p>
            <a:pPr lvl="1"/>
            <a:r>
              <a:rPr lang="sv-SE" sz="1300" dirty="0">
                <a:effectLst/>
                <a:latin typeface="Arial" panose="020B0604020202020204" pitchFamily="34" charset="0"/>
                <a:ea typeface="Times New Roman" panose="02020603050405020304" pitchFamily="18" charset="0"/>
                <a:cs typeface="Arial" panose="020B0604020202020204" pitchFamily="34" charset="0"/>
              </a:rPr>
              <a:t>en </a:t>
            </a:r>
            <a:r>
              <a:rPr lang="sv-SE" sz="1300" dirty="0" err="1">
                <a:effectLst/>
                <a:latin typeface="Arial" panose="020B0604020202020204" pitchFamily="34" charset="0"/>
                <a:ea typeface="Times New Roman" panose="02020603050405020304" pitchFamily="18" charset="0"/>
                <a:cs typeface="Arial" panose="020B0604020202020204" pitchFamily="34" charset="0"/>
              </a:rPr>
              <a:t>stadengemensam</a:t>
            </a:r>
            <a:r>
              <a:rPr lang="sv-SE" sz="1300" dirty="0">
                <a:effectLst/>
                <a:latin typeface="Arial" panose="020B0604020202020204" pitchFamily="34" charset="0"/>
                <a:ea typeface="Times New Roman" panose="02020603050405020304" pitchFamily="18" charset="0"/>
                <a:cs typeface="Arial" panose="020B0604020202020204" pitchFamily="34" charset="0"/>
              </a:rPr>
              <a:t> grundutbildning, som riktar sig till alla förtroendevalda, inklusive ersättare, som sitter på politiska mandat. </a:t>
            </a:r>
          </a:p>
          <a:p>
            <a:pPr lvl="1"/>
            <a:r>
              <a:rPr lang="sv-SE" sz="1300" dirty="0">
                <a:effectLst/>
                <a:latin typeface="Arial" panose="020B0604020202020204" pitchFamily="34" charset="0"/>
                <a:ea typeface="Times New Roman" panose="02020603050405020304" pitchFamily="18" charset="0"/>
                <a:cs typeface="Arial" panose="020B0604020202020204" pitchFamily="34" charset="0"/>
              </a:rPr>
              <a:t>en riktad utbildning erbjudas för uppdraget som ledamot i individutskott  </a:t>
            </a:r>
          </a:p>
          <a:p>
            <a:pPr lvl="1"/>
            <a:r>
              <a:rPr lang="sv-SE" sz="1300" dirty="0">
                <a:effectLst/>
                <a:latin typeface="Arial" panose="020B0604020202020204" pitchFamily="34" charset="0"/>
                <a:ea typeface="Times New Roman" panose="02020603050405020304" pitchFamily="18" charset="0"/>
                <a:cs typeface="Arial" panose="020B0604020202020204" pitchFamily="34" charset="0"/>
              </a:rPr>
              <a:t>en presidieutbildning som riktar sig till presidierna i stadens nämnder och styrelser.</a:t>
            </a:r>
          </a:p>
          <a:p>
            <a:r>
              <a:rPr lang="sv-SE" sz="1600" dirty="0">
                <a:latin typeface="Arial" panose="020B0604020202020204" pitchFamily="34" charset="0"/>
                <a:cs typeface="Arial" panose="020B0604020202020204" pitchFamily="34" charset="0"/>
              </a:rPr>
              <a:t>Vid behov, under mandatperioden, arrangera övriga utbildningar som ett komplement eller fördjupning till grundutbildningen.</a:t>
            </a:r>
          </a:p>
          <a:p>
            <a:r>
              <a:rPr lang="sv-SE" sz="1600" dirty="0">
                <a:latin typeface="Arial" panose="020B0604020202020204" pitchFamily="34" charset="0"/>
                <a:cs typeface="Arial" panose="020B0604020202020204" pitchFamily="34" charset="0"/>
              </a:rPr>
              <a:t>Vid behov medverka till att skapa kunskapsöverförande arenor. Detta för att stödja nämnder, styrelser och sociala utskott i deras arbete och där det är mer ändamålsenligt att genomföra gemensamma utbildningsaktiviteter samt fylla informationsbehov som dyker upp med kort varsel</a:t>
            </a:r>
          </a:p>
          <a:p>
            <a:endParaRPr lang="sv-SE" sz="1600" dirty="0">
              <a:effectLst/>
              <a:latin typeface="Arial" panose="020B0604020202020204" pitchFamily="34" charset="0"/>
              <a:ea typeface="Times New Roman" panose="02020603050405020304" pitchFamily="18" charset="0"/>
              <a:cs typeface="Arial" panose="020B0604020202020204" pitchFamily="34" charset="0"/>
            </a:endParaRPr>
          </a:p>
          <a:p>
            <a:endParaRPr lang="sv-SE" dirty="0"/>
          </a:p>
        </p:txBody>
      </p:sp>
    </p:spTree>
    <p:extLst>
      <p:ext uri="{BB962C8B-B14F-4D97-AF65-F5344CB8AC3E}">
        <p14:creationId xmlns:p14="http://schemas.microsoft.com/office/powerpoint/2010/main" val="146015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BBD6405-6FA1-4486-B43D-A78057A4D357}"/>
              </a:ext>
            </a:extLst>
          </p:cNvPr>
          <p:cNvPicPr>
            <a:picLocks noChangeAspect="1"/>
          </p:cNvPicPr>
          <p:nvPr/>
        </p:nvPicPr>
        <p:blipFill>
          <a:blip r:embed="rId3"/>
          <a:stretch>
            <a:fillRect/>
          </a:stretch>
        </p:blipFill>
        <p:spPr>
          <a:xfrm>
            <a:off x="833437" y="1681162"/>
            <a:ext cx="10525125" cy="3495675"/>
          </a:xfrm>
          <a:prstGeom prst="rect">
            <a:avLst/>
          </a:prstGeom>
        </p:spPr>
      </p:pic>
      <p:sp>
        <p:nvSpPr>
          <p:cNvPr id="6" name="Rubrik 5">
            <a:extLst>
              <a:ext uri="{FF2B5EF4-FFF2-40B4-BE49-F238E27FC236}">
                <a16:creationId xmlns:a16="http://schemas.microsoft.com/office/drawing/2014/main" id="{610ABF37-BB3F-4864-BFF1-072DC99E0E0B}"/>
              </a:ext>
            </a:extLst>
          </p:cNvPr>
          <p:cNvSpPr>
            <a:spLocks noGrp="1"/>
          </p:cNvSpPr>
          <p:nvPr>
            <p:ph type="title"/>
          </p:nvPr>
        </p:nvSpPr>
        <p:spPr/>
        <p:txBody>
          <a:bodyPr/>
          <a:lstStyle/>
          <a:p>
            <a:r>
              <a:rPr lang="sv-SE" dirty="0"/>
              <a:t>Förslag till 4-årig utbildningsplan</a:t>
            </a:r>
          </a:p>
        </p:txBody>
      </p:sp>
    </p:spTree>
    <p:extLst>
      <p:ext uri="{BB962C8B-B14F-4D97-AF65-F5344CB8AC3E}">
        <p14:creationId xmlns:p14="http://schemas.microsoft.com/office/powerpoint/2010/main" val="65759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F6D8A-3302-4E1B-8842-82BF6A73CC46}"/>
              </a:ext>
            </a:extLst>
          </p:cNvPr>
          <p:cNvSpPr>
            <a:spLocks noGrp="1"/>
          </p:cNvSpPr>
          <p:nvPr>
            <p:ph type="title"/>
          </p:nvPr>
        </p:nvSpPr>
        <p:spPr>
          <a:xfrm>
            <a:off x="407988" y="404813"/>
            <a:ext cx="9170279" cy="736959"/>
          </a:xfrm>
        </p:spPr>
        <p:txBody>
          <a:bodyPr anchor="ctr">
            <a:normAutofit/>
          </a:bodyPr>
          <a:lstStyle/>
          <a:p>
            <a:r>
              <a:rPr lang="sv-SE" dirty="0"/>
              <a:t>Individutskott (heldag)</a:t>
            </a:r>
          </a:p>
        </p:txBody>
      </p:sp>
      <p:pic>
        <p:nvPicPr>
          <p:cNvPr id="12" name="Platshållare för innehåll 11">
            <a:extLst>
              <a:ext uri="{FF2B5EF4-FFF2-40B4-BE49-F238E27FC236}">
                <a16:creationId xmlns:a16="http://schemas.microsoft.com/office/drawing/2014/main" id="{39739542-0543-4C51-B7B0-9DF856404D0F}"/>
              </a:ext>
            </a:extLst>
          </p:cNvPr>
          <p:cNvPicPr>
            <a:picLocks noGrp="1" noChangeAspect="1"/>
          </p:cNvPicPr>
          <p:nvPr>
            <p:ph sz="half" idx="1"/>
          </p:nvPr>
        </p:nvPicPr>
        <p:blipFill>
          <a:blip r:embed="rId3"/>
          <a:stretch>
            <a:fillRect/>
          </a:stretch>
        </p:blipFill>
        <p:spPr>
          <a:xfrm>
            <a:off x="480000" y="1736728"/>
            <a:ext cx="5278080" cy="3858873"/>
          </a:xfrm>
          <a:prstGeom prst="rect">
            <a:avLst/>
          </a:prstGeom>
          <a:noFill/>
        </p:spPr>
      </p:pic>
      <p:sp>
        <p:nvSpPr>
          <p:cNvPr id="11" name="Platshållare för innehåll 10">
            <a:extLst>
              <a:ext uri="{FF2B5EF4-FFF2-40B4-BE49-F238E27FC236}">
                <a16:creationId xmlns:a16="http://schemas.microsoft.com/office/drawing/2014/main" id="{7187BAB6-332B-4DE4-A612-12A5E425E562}"/>
              </a:ext>
            </a:extLst>
          </p:cNvPr>
          <p:cNvSpPr>
            <a:spLocks noGrp="1"/>
          </p:cNvSpPr>
          <p:nvPr>
            <p:ph sz="half" idx="2"/>
          </p:nvPr>
        </p:nvSpPr>
        <p:spPr>
          <a:xfrm>
            <a:off x="6434313" y="1736728"/>
            <a:ext cx="5277697" cy="4194629"/>
          </a:xfrm>
        </p:spPr>
        <p:txBody>
          <a:bodyPr>
            <a:normAutofit lnSpcReduction="10000"/>
          </a:bodyPr>
          <a:lstStyle/>
          <a:p>
            <a:pPr marL="0" indent="0">
              <a:buNone/>
            </a:pPr>
            <a:r>
              <a:rPr lang="sv-SE" b="1" dirty="0"/>
              <a:t>Tidigare innehåll </a:t>
            </a:r>
          </a:p>
          <a:p>
            <a:r>
              <a:rPr lang="sv-SE" dirty="0"/>
              <a:t>Grundläggande juridik med fokus på socialrätt och sekretess</a:t>
            </a:r>
          </a:p>
          <a:p>
            <a:r>
              <a:rPr lang="sv-SE" dirty="0"/>
              <a:t>Hantering av allmänna handlingar</a:t>
            </a:r>
          </a:p>
          <a:p>
            <a:r>
              <a:rPr lang="sv-SE" dirty="0"/>
              <a:t>Workshop kring olika frågeställningar och </a:t>
            </a:r>
            <a:r>
              <a:rPr lang="sv-SE" dirty="0" err="1"/>
              <a:t>case</a:t>
            </a:r>
            <a:r>
              <a:rPr lang="sv-SE" dirty="0"/>
              <a:t> </a:t>
            </a:r>
          </a:p>
          <a:p>
            <a:r>
              <a:rPr lang="sv-SE" dirty="0"/>
              <a:t>Exempel och praktik</a:t>
            </a:r>
          </a:p>
          <a:p>
            <a:endParaRPr lang="sv-SE" dirty="0"/>
          </a:p>
          <a:p>
            <a:pPr marL="0" indent="0">
              <a:buNone/>
            </a:pPr>
            <a:r>
              <a:rPr lang="sv-SE" b="1" dirty="0"/>
              <a:t>Nya önskemål:</a:t>
            </a:r>
          </a:p>
          <a:p>
            <a:r>
              <a:rPr lang="sv-SE" dirty="0"/>
              <a:t>Sekretess mellan utskott när ledamot sitter i flera utskott</a:t>
            </a:r>
          </a:p>
        </p:txBody>
      </p:sp>
    </p:spTree>
    <p:extLst>
      <p:ext uri="{BB962C8B-B14F-4D97-AF65-F5344CB8AC3E}">
        <p14:creationId xmlns:p14="http://schemas.microsoft.com/office/powerpoint/2010/main" val="406284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40BF87-8CF5-44AA-8638-1935F6D04B9F}"/>
              </a:ext>
            </a:extLst>
          </p:cNvPr>
          <p:cNvSpPr>
            <a:spLocks noGrp="1"/>
          </p:cNvSpPr>
          <p:nvPr>
            <p:ph type="title"/>
          </p:nvPr>
        </p:nvSpPr>
        <p:spPr/>
        <p:txBody>
          <a:bodyPr anchor="ctr">
            <a:normAutofit/>
          </a:bodyPr>
          <a:lstStyle/>
          <a:p>
            <a:r>
              <a:rPr lang="sv-SE" dirty="0"/>
              <a:t>Utbildning i mötesteknik</a:t>
            </a:r>
          </a:p>
        </p:txBody>
      </p:sp>
      <p:sp>
        <p:nvSpPr>
          <p:cNvPr id="3" name="Platshållare för innehåll 2">
            <a:extLst>
              <a:ext uri="{FF2B5EF4-FFF2-40B4-BE49-F238E27FC236}">
                <a16:creationId xmlns:a16="http://schemas.microsoft.com/office/drawing/2014/main" id="{A63EF03C-E118-40C3-B1EF-BE0BC7BD710B}"/>
              </a:ext>
            </a:extLst>
          </p:cNvPr>
          <p:cNvSpPr>
            <a:spLocks noGrp="1"/>
          </p:cNvSpPr>
          <p:nvPr>
            <p:ph sz="half" idx="1"/>
          </p:nvPr>
        </p:nvSpPr>
        <p:spPr/>
        <p:txBody>
          <a:bodyPr>
            <a:normAutofit fontScale="85000" lnSpcReduction="10000"/>
          </a:bodyPr>
          <a:lstStyle/>
          <a:p>
            <a:pPr marL="0" indent="0">
              <a:lnSpc>
                <a:spcPct val="100000"/>
              </a:lnSpc>
              <a:buNone/>
            </a:pPr>
            <a:r>
              <a:rPr lang="sv-SE" b="1" dirty="0"/>
              <a:t>Tidigare innehåll (halvdag)</a:t>
            </a:r>
          </a:p>
          <a:p>
            <a:pPr>
              <a:lnSpc>
                <a:spcPct val="100000"/>
              </a:lnSpc>
            </a:pPr>
            <a:r>
              <a:rPr lang="sv-SE" b="1" dirty="0"/>
              <a:t>Planering av möten</a:t>
            </a:r>
            <a:r>
              <a:rPr lang="sv-SE" dirty="0"/>
              <a:t>: Kallelser / Föredragningslista / Praktiska förberedelser av mötesrummet</a:t>
            </a:r>
          </a:p>
          <a:p>
            <a:pPr>
              <a:lnSpc>
                <a:spcPct val="100000"/>
              </a:lnSpc>
            </a:pPr>
            <a:r>
              <a:rPr lang="sv-SE" b="1" dirty="0"/>
              <a:t>Sammanträdet:</a:t>
            </a:r>
            <a:r>
              <a:rPr lang="sv-SE" dirty="0"/>
              <a:t> Föredragning / Överläggning – olika typer av yrkanden / Beslut – acklamation, omröstning, olika typer av majoriteter </a:t>
            </a:r>
            <a:r>
              <a:rPr lang="sv-SE" dirty="0" err="1"/>
              <a:t>etc</a:t>
            </a:r>
            <a:endParaRPr lang="sv-SE" dirty="0"/>
          </a:p>
          <a:p>
            <a:pPr>
              <a:lnSpc>
                <a:spcPct val="100000"/>
              </a:lnSpc>
            </a:pPr>
            <a:r>
              <a:rPr lang="sv-SE" b="1" dirty="0"/>
              <a:t>Registrering av beslut</a:t>
            </a:r>
            <a:r>
              <a:rPr lang="sv-SE" dirty="0"/>
              <a:t>: Protokoll – minnesanteckningar / Reservation – särskilt yttrande / Justering</a:t>
            </a:r>
          </a:p>
          <a:p>
            <a:pPr>
              <a:lnSpc>
                <a:spcPct val="100000"/>
              </a:lnSpc>
            </a:pPr>
            <a:r>
              <a:rPr lang="sv-SE" b="1" dirty="0"/>
              <a:t>Expediering – uppföljning</a:t>
            </a:r>
          </a:p>
          <a:p>
            <a:pPr marL="0" indent="0">
              <a:lnSpc>
                <a:spcPct val="100000"/>
              </a:lnSpc>
              <a:buNone/>
            </a:pPr>
            <a:endParaRPr lang="sv-SE" b="1" dirty="0"/>
          </a:p>
          <a:p>
            <a:pPr marL="0" indent="0">
              <a:lnSpc>
                <a:spcPct val="100000"/>
              </a:lnSpc>
              <a:buNone/>
            </a:pPr>
            <a:r>
              <a:rPr lang="sv-SE" b="1" dirty="0"/>
              <a:t>Föreläsare: </a:t>
            </a:r>
            <a:r>
              <a:rPr lang="sv-SE" dirty="0"/>
              <a:t>Jan </a:t>
            </a:r>
            <a:r>
              <a:rPr lang="sv-SE" dirty="0" err="1"/>
              <a:t>Turvall</a:t>
            </a:r>
            <a:r>
              <a:rPr lang="sv-SE" dirty="0"/>
              <a:t>, lektor, Statsvetenskapliga Institutionen, GU</a:t>
            </a:r>
            <a:endParaRPr lang="sv-SE" b="1" dirty="0"/>
          </a:p>
          <a:p>
            <a:pPr>
              <a:lnSpc>
                <a:spcPct val="100000"/>
              </a:lnSpc>
            </a:pPr>
            <a:endParaRPr lang="sv-SE" dirty="0"/>
          </a:p>
        </p:txBody>
      </p:sp>
      <p:sp>
        <p:nvSpPr>
          <p:cNvPr id="7" name="Platshållare för innehåll 6">
            <a:extLst>
              <a:ext uri="{FF2B5EF4-FFF2-40B4-BE49-F238E27FC236}">
                <a16:creationId xmlns:a16="http://schemas.microsoft.com/office/drawing/2014/main" id="{4D2A63C2-ACD1-4EB3-A30F-071949B54181}"/>
              </a:ext>
            </a:extLst>
          </p:cNvPr>
          <p:cNvSpPr>
            <a:spLocks noGrp="1"/>
          </p:cNvSpPr>
          <p:nvPr>
            <p:ph sz="half" idx="2"/>
          </p:nvPr>
        </p:nvSpPr>
        <p:spPr/>
        <p:txBody>
          <a:bodyPr/>
          <a:lstStyle/>
          <a:p>
            <a:pPr marL="0" indent="0">
              <a:buNone/>
            </a:pPr>
            <a:r>
              <a:rPr lang="sv-SE" b="1" dirty="0"/>
              <a:t>Inspel/önskemål</a:t>
            </a:r>
          </a:p>
          <a:p>
            <a:r>
              <a:rPr lang="sv-SE" dirty="0"/>
              <a:t>En rutinerad ordförande och/eller nämndsekreterare föredrar/berättar</a:t>
            </a:r>
          </a:p>
          <a:p>
            <a:r>
              <a:rPr lang="sv-SE" dirty="0"/>
              <a:t>Möteskultur – samtalston (extern föreläsare)</a:t>
            </a:r>
          </a:p>
          <a:p>
            <a:pPr lvl="1"/>
            <a:r>
              <a:rPr lang="sv-SE" dirty="0"/>
              <a:t>Ledarskapsrollen i nämnden/styrelsen</a:t>
            </a:r>
          </a:p>
          <a:p>
            <a:pPr lvl="1"/>
            <a:r>
              <a:rPr lang="sv-SE" dirty="0"/>
              <a:t>Ansvaret för möteskulturen</a:t>
            </a:r>
          </a:p>
          <a:p>
            <a:pPr lvl="1"/>
            <a:r>
              <a:rPr lang="sv-SE" dirty="0"/>
              <a:t>Spelregler vid möten </a:t>
            </a:r>
          </a:p>
          <a:p>
            <a:endParaRPr lang="sv-SE" dirty="0"/>
          </a:p>
          <a:p>
            <a:endParaRPr lang="sv-SE" dirty="0"/>
          </a:p>
          <a:p>
            <a:endParaRPr lang="sv-SE" dirty="0"/>
          </a:p>
          <a:p>
            <a:pPr marL="0" indent="0">
              <a:buNone/>
            </a:pPr>
            <a:endParaRPr lang="sv-SE" b="1" dirty="0"/>
          </a:p>
          <a:p>
            <a:pPr marL="0" indent="0">
              <a:buNone/>
            </a:pPr>
            <a:endParaRPr lang="sv-SE" b="1" dirty="0"/>
          </a:p>
        </p:txBody>
      </p:sp>
    </p:spTree>
    <p:extLst>
      <p:ext uri="{BB962C8B-B14F-4D97-AF65-F5344CB8AC3E}">
        <p14:creationId xmlns:p14="http://schemas.microsoft.com/office/powerpoint/2010/main" val="233173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D2F3E-38BD-417C-BC68-112397CC2531}"/>
              </a:ext>
            </a:extLst>
          </p:cNvPr>
          <p:cNvSpPr>
            <a:spLocks noGrp="1"/>
          </p:cNvSpPr>
          <p:nvPr>
            <p:ph type="title"/>
          </p:nvPr>
        </p:nvSpPr>
        <p:spPr>
          <a:xfrm>
            <a:off x="407988" y="404813"/>
            <a:ext cx="9170279" cy="736959"/>
          </a:xfrm>
        </p:spPr>
        <p:txBody>
          <a:bodyPr anchor="ctr">
            <a:normAutofit/>
          </a:bodyPr>
          <a:lstStyle/>
          <a:p>
            <a:r>
              <a:rPr lang="sv-SE" dirty="0"/>
              <a:t>Första förslag - Grundutbildningen</a:t>
            </a:r>
          </a:p>
        </p:txBody>
      </p:sp>
      <p:sp>
        <p:nvSpPr>
          <p:cNvPr id="4" name="Platshållare för innehåll 3">
            <a:extLst>
              <a:ext uri="{FF2B5EF4-FFF2-40B4-BE49-F238E27FC236}">
                <a16:creationId xmlns:a16="http://schemas.microsoft.com/office/drawing/2014/main" id="{472309D1-1A90-467B-B63A-B6552900AF70}"/>
              </a:ext>
            </a:extLst>
          </p:cNvPr>
          <p:cNvSpPr>
            <a:spLocks noGrp="1"/>
          </p:cNvSpPr>
          <p:nvPr>
            <p:ph sz="half" idx="1"/>
          </p:nvPr>
        </p:nvSpPr>
        <p:spPr>
          <a:xfrm>
            <a:off x="407988" y="1291908"/>
            <a:ext cx="5443290" cy="4946332"/>
          </a:xfrm>
        </p:spPr>
        <p:txBody>
          <a:bodyPr>
            <a:normAutofit fontScale="85000" lnSpcReduction="20000"/>
          </a:bodyPr>
          <a:lstStyle/>
          <a:p>
            <a:pPr marL="0" indent="0">
              <a:buNone/>
            </a:pPr>
            <a:r>
              <a:rPr lang="sv-SE" sz="2600" b="1" dirty="0"/>
              <a:t>Inriktning för SLK:s fortsatta arbete</a:t>
            </a:r>
          </a:p>
          <a:p>
            <a:r>
              <a:rPr lang="sv-SE" dirty="0"/>
              <a:t>Utgår från stadens styrsystem och det kommunala uppdraget samt stadsrevisionens roll</a:t>
            </a:r>
          </a:p>
          <a:p>
            <a:r>
              <a:rPr lang="sv-SE" dirty="0"/>
              <a:t>Basblock med vad en ledamot behöver kunna för att klara sitt uppdrag i </a:t>
            </a:r>
            <a:r>
              <a:rPr lang="sv-SE" dirty="0" err="1"/>
              <a:t>kf</a:t>
            </a:r>
            <a:r>
              <a:rPr lang="sv-SE" dirty="0"/>
              <a:t>, </a:t>
            </a:r>
            <a:r>
              <a:rPr lang="sv-SE" dirty="0" err="1"/>
              <a:t>ks</a:t>
            </a:r>
            <a:r>
              <a:rPr lang="sv-SE" dirty="0"/>
              <a:t>, nämnd, styrelse samt dennes ansvar och roll</a:t>
            </a:r>
          </a:p>
          <a:p>
            <a:r>
              <a:rPr lang="sv-SE" dirty="0"/>
              <a:t>Ett block om det kommunala uppdraget, stadens utmaningar och möjligheter och omvärld</a:t>
            </a:r>
          </a:p>
          <a:p>
            <a:r>
              <a:rPr lang="sv-SE" dirty="0"/>
              <a:t>2019 års indelning av innehåll är ramen för SLK:s fortsatta arbetet med förslag till innehåll</a:t>
            </a:r>
          </a:p>
          <a:p>
            <a:r>
              <a:rPr lang="sv-SE" dirty="0"/>
              <a:t>Förändringar utifrån </a:t>
            </a:r>
          </a:p>
          <a:p>
            <a:pPr lvl="1"/>
            <a:r>
              <a:rPr lang="sv-SE" dirty="0"/>
              <a:t>Nytt ansvar, t ex civilt försvar, </a:t>
            </a:r>
          </a:p>
          <a:p>
            <a:pPr lvl="1"/>
            <a:r>
              <a:rPr lang="sv-SE" dirty="0"/>
              <a:t>Ny lagstiftning</a:t>
            </a:r>
          </a:p>
          <a:p>
            <a:pPr lvl="1"/>
            <a:r>
              <a:rPr lang="sv-SE" dirty="0"/>
              <a:t>Beslut som tagits under mandatperioden</a:t>
            </a:r>
          </a:p>
          <a:p>
            <a:pPr lvl="1"/>
            <a:r>
              <a:rPr lang="sv-SE" dirty="0"/>
              <a:t>KS-uppdrag om tillitsbaserad styrning och ledning</a:t>
            </a:r>
          </a:p>
          <a:p>
            <a:r>
              <a:rPr lang="sv-SE" dirty="0"/>
              <a:t>Integrering i upplägget - att vara ledamot i nämnd och styrelse – vad är lika och vad är olika</a:t>
            </a:r>
          </a:p>
        </p:txBody>
      </p:sp>
      <p:graphicFrame>
        <p:nvGraphicFramePr>
          <p:cNvPr id="6" name="Platshållare för innehåll 2">
            <a:extLst>
              <a:ext uri="{FF2B5EF4-FFF2-40B4-BE49-F238E27FC236}">
                <a16:creationId xmlns:a16="http://schemas.microsoft.com/office/drawing/2014/main" id="{86B38530-91E1-F8EE-B12A-2E18724F0048}"/>
              </a:ext>
            </a:extLst>
          </p:cNvPr>
          <p:cNvGraphicFramePr>
            <a:graphicFrameLocks noGrp="1"/>
          </p:cNvGraphicFramePr>
          <p:nvPr>
            <p:ph sz="half" idx="2"/>
            <p:extLst>
              <p:ext uri="{D42A27DB-BD31-4B8C-83A1-F6EECF244321}">
                <p14:modId xmlns:p14="http://schemas.microsoft.com/office/powerpoint/2010/main" val="4086960914"/>
              </p:ext>
            </p:extLst>
          </p:nvPr>
        </p:nvGraphicFramePr>
        <p:xfrm>
          <a:off x="6512560" y="1473200"/>
          <a:ext cx="5199450" cy="4866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21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85823EA-7EC4-4DEC-889C-5E84462F8820}"/>
              </a:ext>
            </a:extLst>
          </p:cNvPr>
          <p:cNvSpPr>
            <a:spLocks noGrp="1"/>
          </p:cNvSpPr>
          <p:nvPr>
            <p:ph type="title"/>
          </p:nvPr>
        </p:nvSpPr>
        <p:spPr/>
        <p:txBody>
          <a:bodyPr>
            <a:normAutofit/>
          </a:bodyPr>
          <a:lstStyle/>
          <a:p>
            <a:r>
              <a:rPr lang="sv-SE" dirty="0"/>
              <a:t>Grovt utkast - innehåll</a:t>
            </a:r>
          </a:p>
        </p:txBody>
      </p:sp>
      <p:sp>
        <p:nvSpPr>
          <p:cNvPr id="5" name="Platshållare för innehåll 4">
            <a:extLst>
              <a:ext uri="{FF2B5EF4-FFF2-40B4-BE49-F238E27FC236}">
                <a16:creationId xmlns:a16="http://schemas.microsoft.com/office/drawing/2014/main" id="{90906264-CEB4-400F-ACE4-A0A3EC1F85B1}"/>
              </a:ext>
            </a:extLst>
          </p:cNvPr>
          <p:cNvSpPr>
            <a:spLocks noGrp="1"/>
          </p:cNvSpPr>
          <p:nvPr>
            <p:ph sz="half" idx="1"/>
          </p:nvPr>
        </p:nvSpPr>
        <p:spPr>
          <a:xfrm>
            <a:off x="238801" y="1381128"/>
            <a:ext cx="5278080" cy="2226443"/>
          </a:xfrm>
        </p:spPr>
        <p:txBody>
          <a:bodyPr>
            <a:normAutofit fontScale="85000" lnSpcReduction="20000"/>
          </a:bodyPr>
          <a:lstStyle/>
          <a:p>
            <a:r>
              <a:rPr lang="sv-SE" sz="2100" b="1" dirty="0"/>
              <a:t>Göteborgs Stads styrsystem</a:t>
            </a:r>
          </a:p>
          <a:p>
            <a:pPr lvl="1"/>
            <a:r>
              <a:rPr lang="sv-SE" dirty="0"/>
              <a:t>Översiktlig beskrivning av stadens styrsystem</a:t>
            </a:r>
          </a:p>
          <a:p>
            <a:r>
              <a:rPr lang="sv-SE" b="1" dirty="0"/>
              <a:t>Invånare, brukare och kunder</a:t>
            </a:r>
          </a:p>
          <a:p>
            <a:pPr lvl="1"/>
            <a:r>
              <a:rPr lang="sv-SE" dirty="0"/>
              <a:t>Om göteborgaren</a:t>
            </a:r>
          </a:p>
          <a:p>
            <a:pPr lvl="1"/>
            <a:r>
              <a:rPr lang="sv-SE" dirty="0"/>
              <a:t>Diskrimineringsgrunderna</a:t>
            </a:r>
          </a:p>
          <a:p>
            <a:pPr lvl="1"/>
            <a:r>
              <a:rPr lang="sv-SE" dirty="0"/>
              <a:t>Kommunens uppdrag – demokratiuppdraget, samhällsuppdraget, myndighetsuppdraget samt service/tjänsteuppdraget</a:t>
            </a:r>
          </a:p>
          <a:p>
            <a:pPr lvl="1"/>
            <a:r>
              <a:rPr lang="sv-SE" dirty="0"/>
              <a:t>Kommunikation </a:t>
            </a:r>
          </a:p>
          <a:p>
            <a:pPr lvl="1"/>
            <a:endParaRPr lang="sv-SE" sz="1400" dirty="0"/>
          </a:p>
          <a:p>
            <a:pPr lvl="1"/>
            <a:endParaRPr lang="sv-SE" dirty="0"/>
          </a:p>
          <a:p>
            <a:pPr lvl="1"/>
            <a:endParaRPr lang="sv-SE" dirty="0"/>
          </a:p>
          <a:p>
            <a:endParaRPr lang="sv-SE" dirty="0"/>
          </a:p>
          <a:p>
            <a:endParaRPr lang="sv-SE" dirty="0"/>
          </a:p>
        </p:txBody>
      </p:sp>
      <p:sp>
        <p:nvSpPr>
          <p:cNvPr id="6" name="Platshållare för innehåll 5">
            <a:extLst>
              <a:ext uri="{FF2B5EF4-FFF2-40B4-BE49-F238E27FC236}">
                <a16:creationId xmlns:a16="http://schemas.microsoft.com/office/drawing/2014/main" id="{C9416F09-C0C2-4900-90D1-B9827DEC1918}"/>
              </a:ext>
            </a:extLst>
          </p:cNvPr>
          <p:cNvSpPr>
            <a:spLocks noGrp="1"/>
          </p:cNvSpPr>
          <p:nvPr>
            <p:ph sz="half" idx="2"/>
          </p:nvPr>
        </p:nvSpPr>
        <p:spPr>
          <a:xfrm>
            <a:off x="5516881" y="1280160"/>
            <a:ext cx="6195130" cy="5100320"/>
          </a:xfrm>
        </p:spPr>
        <p:txBody>
          <a:bodyPr>
            <a:normAutofit fontScale="85000" lnSpcReduction="20000"/>
          </a:bodyPr>
          <a:lstStyle/>
          <a:p>
            <a:r>
              <a:rPr lang="sv-SE" b="1" dirty="0"/>
              <a:t>Lagar och författningar</a:t>
            </a:r>
          </a:p>
          <a:p>
            <a:pPr lvl="1"/>
            <a:r>
              <a:rPr lang="sv-SE" dirty="0"/>
              <a:t>Juridiska förutsättningar för politiken och det kommunala självstyret</a:t>
            </a:r>
          </a:p>
          <a:p>
            <a:pPr lvl="1"/>
            <a:r>
              <a:rPr lang="sv-SE" dirty="0"/>
              <a:t>Kommunallagen, Aktiebolagslagen, förtroendevaldas uppdrag och roll</a:t>
            </a:r>
          </a:p>
          <a:p>
            <a:pPr lvl="1"/>
            <a:r>
              <a:rPr lang="sv-SE" dirty="0"/>
              <a:t>Offentlighet, sekretess, jäv</a:t>
            </a:r>
          </a:p>
          <a:p>
            <a:pPr lvl="1"/>
            <a:r>
              <a:rPr lang="sv-SE" dirty="0"/>
              <a:t>Sammanträdet, rättigheter, formalia, yrkanden, digitala sammanträden</a:t>
            </a:r>
          </a:p>
          <a:p>
            <a:r>
              <a:rPr lang="sv-SE" b="1" dirty="0"/>
              <a:t>Politiska viljan </a:t>
            </a:r>
          </a:p>
          <a:p>
            <a:pPr lvl="1"/>
            <a:r>
              <a:rPr lang="sv-SE" dirty="0"/>
              <a:t>Internationella konventioner, Agenda 2030, EU och nationell samt regional styrning</a:t>
            </a:r>
          </a:p>
          <a:p>
            <a:pPr lvl="1"/>
            <a:r>
              <a:rPr lang="sv-SE" dirty="0"/>
              <a:t>Så utövas den politiska viljan i staden </a:t>
            </a:r>
          </a:p>
          <a:p>
            <a:r>
              <a:rPr lang="sv-SE" b="1" dirty="0"/>
              <a:t>Stadens systematik</a:t>
            </a:r>
          </a:p>
          <a:p>
            <a:pPr lvl="1"/>
            <a:r>
              <a:rPr lang="sv-SE" dirty="0"/>
              <a:t>Styrning, uppföljning och kontroll, ledningssystem t ex miljöledningssystem</a:t>
            </a:r>
          </a:p>
          <a:p>
            <a:r>
              <a:rPr lang="sv-SE" b="1" dirty="0"/>
              <a:t>Styrande dokument</a:t>
            </a:r>
          </a:p>
          <a:p>
            <a:r>
              <a:rPr lang="sv-SE" b="1" dirty="0"/>
              <a:t>Organisation och samordning</a:t>
            </a:r>
          </a:p>
          <a:p>
            <a:r>
              <a:rPr lang="sv-SE" b="1" dirty="0"/>
              <a:t>Våra förhållningssätt</a:t>
            </a:r>
          </a:p>
          <a:p>
            <a:pPr lvl="1"/>
            <a:r>
              <a:rPr lang="sv-SE" dirty="0"/>
              <a:t>Organisationskultur</a:t>
            </a:r>
          </a:p>
          <a:p>
            <a:r>
              <a:rPr lang="sv-SE" b="1" dirty="0"/>
              <a:t>Roller och ansvar</a:t>
            </a:r>
          </a:p>
          <a:p>
            <a:pPr lvl="1"/>
            <a:r>
              <a:rPr lang="sv-SE" dirty="0"/>
              <a:t>Förtroendevalds/tjänsteperson, chefs- och medarbetarrollen, nämnd/styrelse, förvaltnings-/bolagsledning</a:t>
            </a:r>
          </a:p>
          <a:p>
            <a:endParaRPr lang="sv-SE" dirty="0"/>
          </a:p>
          <a:p>
            <a:endParaRPr lang="sv-SE" dirty="0"/>
          </a:p>
        </p:txBody>
      </p:sp>
      <p:pic>
        <p:nvPicPr>
          <p:cNvPr id="3" name="Bildobjekt 2">
            <a:extLst>
              <a:ext uri="{FF2B5EF4-FFF2-40B4-BE49-F238E27FC236}">
                <a16:creationId xmlns:a16="http://schemas.microsoft.com/office/drawing/2014/main" id="{E7BD4E80-63A4-4B6D-A0F9-8BDA8E60D828}"/>
              </a:ext>
            </a:extLst>
          </p:cNvPr>
          <p:cNvPicPr>
            <a:picLocks noChangeAspect="1"/>
          </p:cNvPicPr>
          <p:nvPr/>
        </p:nvPicPr>
        <p:blipFill>
          <a:blip r:embed="rId3"/>
          <a:stretch>
            <a:fillRect/>
          </a:stretch>
        </p:blipFill>
        <p:spPr>
          <a:xfrm>
            <a:off x="407988" y="3573791"/>
            <a:ext cx="3056572" cy="2702556"/>
          </a:xfrm>
          <a:prstGeom prst="rect">
            <a:avLst/>
          </a:prstGeom>
        </p:spPr>
      </p:pic>
    </p:spTree>
    <p:extLst>
      <p:ext uri="{BB962C8B-B14F-4D97-AF65-F5344CB8AC3E}">
        <p14:creationId xmlns:p14="http://schemas.microsoft.com/office/powerpoint/2010/main" val="2202735757"/>
      </p:ext>
    </p:extLst>
  </p:cSld>
  <p:clrMapOvr>
    <a:masterClrMapping/>
  </p:clrMapOvr>
</p:sld>
</file>

<file path=ppt/theme/theme1.xml><?xml version="1.0" encoding="utf-8"?>
<a:theme xmlns:a="http://schemas.openxmlformats.org/drawingml/2006/main" name="Göteborgs Stad – Blå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bgs_stad_16-9_mall_samtliga_solida_komplementfarger_sv.potx" id="{6CDCFF65-1103-4FDC-9CF4-B5D5B1E0490F}" vid="{2AC14733-7A53-4B66-ABF4-AD756ED00BE9}"/>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bgs_stad_16-9_mall_samtliga_solida_komplementfarger_sv.potx" id="{6CDCFF65-1103-4FDC-9CF4-B5D5B1E0490F}" vid="{1D9B80A6-7164-4AD0-A9D5-0C52B7D620B2}"/>
    </a:ext>
  </a:extLst>
</a:theme>
</file>

<file path=ppt/theme/theme3.xml><?xml version="1.0" encoding="utf-8"?>
<a:theme xmlns:a="http://schemas.openxmlformats.org/drawingml/2006/main" name="Göteborgs Stad – Röd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bgs_stad_16-9_mall_samtliga_solida_komplementfarger_sv.potx" id="{6CDCFF65-1103-4FDC-9CF4-B5D5B1E0490F}" vid="{FA85DBD1-1746-4702-B5B4-D9290E8B31BB}"/>
    </a:ext>
  </a:extLst>
</a:theme>
</file>

<file path=ppt/theme/theme4.xml><?xml version="1.0" encoding="utf-8"?>
<a:theme xmlns:a="http://schemas.openxmlformats.org/drawingml/2006/main" name="Göteborgs Stad – Turkos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bgs_stad_16-9_mall_samtliga_solida_komplementfarger_sv.potx" id="{6CDCFF65-1103-4FDC-9CF4-B5D5B1E0490F}" vid="{1BCD27A7-336F-4B8B-AC43-A397D8BB65D5}"/>
    </a:ext>
  </a:extLst>
</a:theme>
</file>

<file path=ppt/theme/theme5.xml><?xml version="1.0" encoding="utf-8"?>
<a:theme xmlns:a="http://schemas.openxmlformats.org/drawingml/2006/main" name="Göteborgs Stad – Rosa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bgs_stad_16-9_mall_samtliga_solida_komplementfarger_sv.potx" id="{6CDCFF65-1103-4FDC-9CF4-B5D5B1E0490F}" vid="{B37A2B39-FD58-4FD2-91CE-ED9BA2F95078}"/>
    </a:ext>
  </a:extLst>
</a:theme>
</file>

<file path=ppt/theme/theme6.xml><?xml version="1.0" encoding="utf-8"?>
<a:theme xmlns:a="http://schemas.openxmlformats.org/drawingml/2006/main" name="Göteborgs Stad – Grön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bgs_stad_16-9_mall_samtliga_solida_komplementfarger_sv.potx" id="{6CDCFF65-1103-4FDC-9CF4-B5D5B1E0490F}" vid="{A1EA7750-AD2B-4DDB-A622-DD679F49ED27}"/>
    </a:ext>
  </a:extLst>
</a:theme>
</file>

<file path=ppt/theme/theme7.xml><?xml version="1.0" encoding="utf-8"?>
<a:theme xmlns:a="http://schemas.openxmlformats.org/drawingml/2006/main" name="Göteborgs Stad – Lila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bgs_stad_16-9_mall_samtliga_solida_komplementfarger_sv.potx" id="{6CDCFF65-1103-4FDC-9CF4-B5D5B1E0490F}" vid="{432FF84C-E36E-413B-A644-87573610FB8B}"/>
    </a:ext>
  </a:extLst>
</a:theme>
</file>

<file path=ppt/theme/theme8.xml><?xml version="1.0" encoding="utf-8"?>
<a:theme xmlns:a="http://schemas.openxmlformats.org/drawingml/2006/main" name="Göteborgs Stad – Gul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bgs_stad_16-9_mall_samtliga_solida_komplementfarger_sv.potx" id="{6CDCFF65-1103-4FDC-9CF4-B5D5B1E0490F}" vid="{9411D72B-C214-48F5-BDB2-0531EAEB22E0}"/>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gbgs_stad_16-9_mall_samtliga_solida_komplementfarger_sv</Template>
  <TotalTime>0</TotalTime>
  <Words>1069</Words>
  <Application>Microsoft Office PowerPoint</Application>
  <PresentationFormat>Bredbild</PresentationFormat>
  <Paragraphs>177</Paragraphs>
  <Slides>11</Slides>
  <Notes>11</Notes>
  <HiddenSlides>0</HiddenSlides>
  <MMClips>0</MMClips>
  <ScaleCrop>false</ScaleCrop>
  <HeadingPairs>
    <vt:vector size="6" baseType="variant">
      <vt:variant>
        <vt:lpstr>Använt teckensnitt</vt:lpstr>
      </vt:variant>
      <vt:variant>
        <vt:i4>4</vt:i4>
      </vt:variant>
      <vt:variant>
        <vt:lpstr>Tema</vt:lpstr>
      </vt:variant>
      <vt:variant>
        <vt:i4>8</vt:i4>
      </vt:variant>
      <vt:variant>
        <vt:lpstr>Bildrubriker</vt:lpstr>
      </vt:variant>
      <vt:variant>
        <vt:i4>11</vt:i4>
      </vt:variant>
    </vt:vector>
  </HeadingPairs>
  <TitlesOfParts>
    <vt:vector size="23" baseType="lpstr">
      <vt:lpstr>Arial</vt:lpstr>
      <vt:lpstr>Arial Black</vt:lpstr>
      <vt:lpstr>Calibri</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Styrgruppen för politikerutbildning</vt:lpstr>
      <vt:lpstr>Dagordning</vt:lpstr>
      <vt:lpstr>Inför ny mandatperiod – önskemål från vårens workshop</vt:lpstr>
      <vt:lpstr>Enligt styrgruppens uppdragsbeskrivning</vt:lpstr>
      <vt:lpstr>Förslag till 4-årig utbildningsplan</vt:lpstr>
      <vt:lpstr>Individutskott (heldag)</vt:lpstr>
      <vt:lpstr>Utbildning i mötesteknik</vt:lpstr>
      <vt:lpstr>Första förslag - Grundutbildningen</vt:lpstr>
      <vt:lpstr>Grovt utkast - innehåll</vt:lpstr>
      <vt:lpstr>Grundutbildningens innehåll</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 av resultat från workshop med nämnder och styrelser</dc:title>
  <dc:creator>Annette Borg</dc:creator>
  <cp:lastModifiedBy>Annette Borg</cp:lastModifiedBy>
  <cp:revision>18</cp:revision>
  <cp:lastPrinted>2022-10-14T09:19:31Z</cp:lastPrinted>
  <dcterms:created xsi:type="dcterms:W3CDTF">2022-05-19T10:23:36Z</dcterms:created>
  <dcterms:modified xsi:type="dcterms:W3CDTF">2022-10-14T09:26:17Z</dcterms:modified>
</cp:coreProperties>
</file>